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9" r:id="rId1"/>
  </p:sldMasterIdLst>
  <p:notesMasterIdLst>
    <p:notesMasterId r:id="rId24"/>
  </p:notesMasterIdLst>
  <p:handoutMasterIdLst>
    <p:handoutMasterId r:id="rId25"/>
  </p:handoutMasterIdLst>
  <p:sldIdLst>
    <p:sldId id="280" r:id="rId2"/>
    <p:sldId id="264" r:id="rId3"/>
    <p:sldId id="265" r:id="rId4"/>
    <p:sldId id="281" r:id="rId5"/>
    <p:sldId id="290" r:id="rId6"/>
    <p:sldId id="274" r:id="rId7"/>
    <p:sldId id="282" r:id="rId8"/>
    <p:sldId id="284" r:id="rId9"/>
    <p:sldId id="267" r:id="rId10"/>
    <p:sldId id="269" r:id="rId11"/>
    <p:sldId id="271" r:id="rId12"/>
    <p:sldId id="272" r:id="rId13"/>
    <p:sldId id="266" r:id="rId14"/>
    <p:sldId id="257" r:id="rId15"/>
    <p:sldId id="273" r:id="rId16"/>
    <p:sldId id="285" r:id="rId17"/>
    <p:sldId id="286" r:id="rId18"/>
    <p:sldId id="276" r:id="rId19"/>
    <p:sldId id="278" r:id="rId20"/>
    <p:sldId id="288" r:id="rId21"/>
    <p:sldId id="289" r:id="rId22"/>
    <p:sldId id="291" r:id="rId23"/>
  </p:sldIdLst>
  <p:sldSz cx="12192000" cy="6858000"/>
  <p:notesSz cx="6805613" cy="9939338"/>
  <p:defaultTextStyle>
    <a:defPPr>
      <a:defRPr lang="en-US"/>
    </a:defPPr>
    <a:lvl1pPr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1pPr>
    <a:lvl2pPr marL="4572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2pPr>
    <a:lvl3pPr marL="9144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3pPr>
    <a:lvl4pPr marL="13716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4pPr>
    <a:lvl5pPr marL="18288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5pPr>
    <a:lvl6pPr marL="2286000" algn="l" defTabSz="914400" rtl="0" eaLnBrk="1" latinLnBrk="0" hangingPunct="1">
      <a:defRPr kern="1200">
        <a:solidFill>
          <a:schemeClr val="tx1"/>
        </a:solidFill>
        <a:latin typeface="Rockwell" panose="02060603020205020403" pitchFamily="18" charset="0"/>
        <a:ea typeface="+mn-ea"/>
        <a:cs typeface="+mn-cs"/>
      </a:defRPr>
    </a:lvl6pPr>
    <a:lvl7pPr marL="2743200" algn="l" defTabSz="914400" rtl="0" eaLnBrk="1" latinLnBrk="0" hangingPunct="1">
      <a:defRPr kern="1200">
        <a:solidFill>
          <a:schemeClr val="tx1"/>
        </a:solidFill>
        <a:latin typeface="Rockwell" panose="02060603020205020403" pitchFamily="18" charset="0"/>
        <a:ea typeface="+mn-ea"/>
        <a:cs typeface="+mn-cs"/>
      </a:defRPr>
    </a:lvl7pPr>
    <a:lvl8pPr marL="3200400" algn="l" defTabSz="914400" rtl="0" eaLnBrk="1" latinLnBrk="0" hangingPunct="1">
      <a:defRPr kern="1200">
        <a:solidFill>
          <a:schemeClr val="tx1"/>
        </a:solidFill>
        <a:latin typeface="Rockwell" panose="02060603020205020403" pitchFamily="18" charset="0"/>
        <a:ea typeface="+mn-ea"/>
        <a:cs typeface="+mn-cs"/>
      </a:defRPr>
    </a:lvl8pPr>
    <a:lvl9pPr marL="3657600" algn="l" defTabSz="914400" rtl="0" eaLnBrk="1" latinLnBrk="0" hangingPunct="1">
      <a:defRPr kern="1200">
        <a:solidFill>
          <a:schemeClr val="tx1"/>
        </a:solidFill>
        <a:latin typeface="Rockwell" panose="020606030202050204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ent faivr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DC5014"/>
    <a:srgbClr val="CCCCFF"/>
    <a:srgbClr val="FFFF99"/>
    <a:srgbClr val="5A9132"/>
    <a:srgbClr val="2D5A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09"/>
    <p:restoredTop sz="95226" autoAdjust="0"/>
  </p:normalViewPr>
  <p:slideViewPr>
    <p:cSldViewPr>
      <p:cViewPr varScale="1">
        <p:scale>
          <a:sx n="138" d="100"/>
          <a:sy n="138" d="100"/>
        </p:scale>
        <p:origin x="176" y="6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C769D2-3DCC-43D9-800F-E01A809BD181}" type="doc">
      <dgm:prSet loTypeId="urn:microsoft.com/office/officeart/2008/layout/RadialCluster" loCatId="relationship" qsTypeId="urn:microsoft.com/office/officeart/2005/8/quickstyle/simple1" qsCatId="simple" csTypeId="urn:microsoft.com/office/officeart/2005/8/colors/colorful1" csCatId="colorful" phldr="1"/>
      <dgm:spPr/>
      <dgm:t>
        <a:bodyPr/>
        <a:lstStyle/>
        <a:p>
          <a:endParaRPr lang="fr-FR"/>
        </a:p>
      </dgm:t>
    </dgm:pt>
    <dgm:pt modelId="{85293D10-F3F4-4704-8E63-99FBB75994C4}">
      <dgm:prSet phldrT="[Texte]"/>
      <dgm:spPr/>
      <dgm:t>
        <a:bodyPr/>
        <a:lstStyle/>
        <a:p>
          <a:r>
            <a:rPr lang="fr-FR" dirty="0"/>
            <a:t>Gestion des alarmes </a:t>
          </a:r>
        </a:p>
      </dgm:t>
    </dgm:pt>
    <dgm:pt modelId="{2720B6D5-CD6B-4E2E-89AC-03556C04B95C}" type="parTrans" cxnId="{E2FCDA6E-88D6-4FE2-9029-ED4453C60062}">
      <dgm:prSet/>
      <dgm:spPr/>
      <dgm:t>
        <a:bodyPr/>
        <a:lstStyle/>
        <a:p>
          <a:endParaRPr lang="fr-FR"/>
        </a:p>
      </dgm:t>
    </dgm:pt>
    <dgm:pt modelId="{756558C4-5516-4083-B678-FFEE765CCA26}" type="sibTrans" cxnId="{E2FCDA6E-88D6-4FE2-9029-ED4453C60062}">
      <dgm:prSet/>
      <dgm:spPr/>
      <dgm:t>
        <a:bodyPr/>
        <a:lstStyle/>
        <a:p>
          <a:endParaRPr lang="fr-FR"/>
        </a:p>
      </dgm:t>
    </dgm:pt>
    <dgm:pt modelId="{B74746BE-0743-4B75-904B-B8D1CDB86ECD}">
      <dgm:prSet phldrT="[Texte]"/>
      <dgm:spPr/>
      <dgm:t>
        <a:bodyPr/>
        <a:lstStyle/>
        <a:p>
          <a:r>
            <a:rPr lang="fr-FR" dirty="0"/>
            <a:t>Prioriser les alarmes rouges (vitales et DM)</a:t>
          </a:r>
        </a:p>
      </dgm:t>
    </dgm:pt>
    <dgm:pt modelId="{1E7A2AAE-09AE-48AD-A0E8-BC3F304632CD}" type="parTrans" cxnId="{5C7D1FD5-7C96-4EFF-ADBC-A1945D663B18}">
      <dgm:prSet/>
      <dgm:spPr/>
      <dgm:t>
        <a:bodyPr/>
        <a:lstStyle/>
        <a:p>
          <a:endParaRPr lang="fr-FR"/>
        </a:p>
      </dgm:t>
    </dgm:pt>
    <dgm:pt modelId="{C2E0E1B1-2668-465B-B0A9-8B28959BAD25}" type="sibTrans" cxnId="{5C7D1FD5-7C96-4EFF-ADBC-A1945D663B18}">
      <dgm:prSet/>
      <dgm:spPr/>
      <dgm:t>
        <a:bodyPr/>
        <a:lstStyle/>
        <a:p>
          <a:endParaRPr lang="fr-FR"/>
        </a:p>
      </dgm:t>
    </dgm:pt>
    <dgm:pt modelId="{49DBFD74-5BE3-44E9-BDB3-B5903BB2B6E4}">
      <dgm:prSet phldrT="[Texte]"/>
      <dgm:spPr/>
      <dgm:t>
        <a:bodyPr/>
        <a:lstStyle/>
        <a:p>
          <a:r>
            <a:rPr lang="fr-FR" dirty="0"/>
            <a:t>Créer des profiles d’alarmes (visite, nuit, fin de vie …)</a:t>
          </a:r>
        </a:p>
      </dgm:t>
    </dgm:pt>
    <dgm:pt modelId="{D66BD485-7DDE-45A6-BC5E-FE8CF1033719}" type="parTrans" cxnId="{31F7058D-5D78-4A4B-886A-7DCD6D8882EC}">
      <dgm:prSet/>
      <dgm:spPr/>
      <dgm:t>
        <a:bodyPr/>
        <a:lstStyle/>
        <a:p>
          <a:endParaRPr lang="fr-FR"/>
        </a:p>
      </dgm:t>
    </dgm:pt>
    <dgm:pt modelId="{9782C522-2F91-4D58-962C-59D6A0B14BD6}" type="sibTrans" cxnId="{31F7058D-5D78-4A4B-886A-7DCD6D8882EC}">
      <dgm:prSet/>
      <dgm:spPr/>
      <dgm:t>
        <a:bodyPr/>
        <a:lstStyle/>
        <a:p>
          <a:endParaRPr lang="fr-FR"/>
        </a:p>
      </dgm:t>
    </dgm:pt>
    <dgm:pt modelId="{B6C7C4D9-8FFB-407F-A5D2-D643BC10934F}">
      <dgm:prSet phldrT="[Texte]"/>
      <dgm:spPr/>
      <dgm:t>
        <a:bodyPr/>
        <a:lstStyle/>
        <a:p>
          <a:r>
            <a:rPr lang="fr-FR" dirty="0"/>
            <a:t>Formation à la personnalisation des alarmes</a:t>
          </a:r>
        </a:p>
      </dgm:t>
    </dgm:pt>
    <dgm:pt modelId="{87E7B43B-D705-4C15-9776-2B67A77EB0BD}" type="parTrans" cxnId="{9AEA9495-0324-4BE5-843D-43D7470D082B}">
      <dgm:prSet/>
      <dgm:spPr/>
      <dgm:t>
        <a:bodyPr/>
        <a:lstStyle/>
        <a:p>
          <a:endParaRPr lang="fr-FR"/>
        </a:p>
      </dgm:t>
    </dgm:pt>
    <dgm:pt modelId="{AAB6A8E6-266B-4C1E-A0CB-8E22E3713489}" type="sibTrans" cxnId="{9AEA9495-0324-4BE5-843D-43D7470D082B}">
      <dgm:prSet/>
      <dgm:spPr/>
      <dgm:t>
        <a:bodyPr/>
        <a:lstStyle/>
        <a:p>
          <a:endParaRPr lang="fr-FR"/>
        </a:p>
      </dgm:t>
    </dgm:pt>
    <dgm:pt modelId="{1F9399F3-9C26-4677-AA9B-1E97D786DBF8}">
      <dgm:prSet phldrT="[Texte]"/>
      <dgm:spPr/>
      <dgm:t>
        <a:bodyPr/>
        <a:lstStyle/>
        <a:p>
          <a:r>
            <a:rPr lang="fr-FR" dirty="0"/>
            <a:t>Choix judicieux des alarmes qui vont remonter dans l’application</a:t>
          </a:r>
        </a:p>
      </dgm:t>
    </dgm:pt>
    <dgm:pt modelId="{C3BEEE55-BD00-4375-967D-DD6EB33FC6D3}" type="parTrans" cxnId="{0E7C465C-FC5D-45A1-AE1A-3A96898A1304}">
      <dgm:prSet/>
      <dgm:spPr/>
      <dgm:t>
        <a:bodyPr/>
        <a:lstStyle/>
        <a:p>
          <a:endParaRPr lang="fr-FR"/>
        </a:p>
      </dgm:t>
    </dgm:pt>
    <dgm:pt modelId="{6F126B88-9C84-407B-9683-70AD82BDD240}" type="sibTrans" cxnId="{0E7C465C-FC5D-45A1-AE1A-3A96898A1304}">
      <dgm:prSet/>
      <dgm:spPr/>
      <dgm:t>
        <a:bodyPr/>
        <a:lstStyle/>
        <a:p>
          <a:endParaRPr lang="fr-FR"/>
        </a:p>
      </dgm:t>
    </dgm:pt>
    <dgm:pt modelId="{3047A5E4-3079-4559-91B5-FD49A6A1F615}">
      <dgm:prSet phldrT="[Texte]" custT="1"/>
      <dgm:spPr/>
      <dgm:t>
        <a:bodyPr/>
        <a:lstStyle/>
        <a:p>
          <a:r>
            <a:rPr lang="fr-FR" sz="2400" dirty="0"/>
            <a:t>Différentiation sonore des alarmes vitales : changer de canal  </a:t>
          </a:r>
        </a:p>
      </dgm:t>
    </dgm:pt>
    <dgm:pt modelId="{C1C73727-1A44-492E-ADB6-F7574EF7D5DF}" type="parTrans" cxnId="{0440DCBF-2A39-436A-9CE2-43930CECCDC5}">
      <dgm:prSet/>
      <dgm:spPr/>
      <dgm:t>
        <a:bodyPr/>
        <a:lstStyle/>
        <a:p>
          <a:endParaRPr lang="fr-FR"/>
        </a:p>
      </dgm:t>
    </dgm:pt>
    <dgm:pt modelId="{B7D1F2B0-1300-472B-B64E-E37D74C50ACE}" type="sibTrans" cxnId="{0440DCBF-2A39-436A-9CE2-43930CECCDC5}">
      <dgm:prSet/>
      <dgm:spPr/>
      <dgm:t>
        <a:bodyPr/>
        <a:lstStyle/>
        <a:p>
          <a:endParaRPr lang="fr-FR"/>
        </a:p>
      </dgm:t>
    </dgm:pt>
    <dgm:pt modelId="{329CF900-59DB-4FB2-B864-7DEBA640158E}">
      <dgm:prSet phldrT="[Texte]"/>
      <dgm:spPr/>
      <dgm:t>
        <a:bodyPr/>
        <a:lstStyle/>
        <a:p>
          <a:r>
            <a:rPr lang="fr-FR" dirty="0"/>
            <a:t> Diminution du volume des alarmes dans les chambres</a:t>
          </a:r>
        </a:p>
      </dgm:t>
    </dgm:pt>
    <dgm:pt modelId="{015C8C8B-7778-443E-AF92-7E0E8EB68DBC}" type="parTrans" cxnId="{ACD7A693-8FB4-46AF-BD18-EB9AB5B2A3FB}">
      <dgm:prSet/>
      <dgm:spPr/>
      <dgm:t>
        <a:bodyPr/>
        <a:lstStyle/>
        <a:p>
          <a:endParaRPr lang="fr-FR"/>
        </a:p>
      </dgm:t>
    </dgm:pt>
    <dgm:pt modelId="{CE7B8732-3567-47BD-8CD0-1AA2417A1206}" type="sibTrans" cxnId="{ACD7A693-8FB4-46AF-BD18-EB9AB5B2A3FB}">
      <dgm:prSet/>
      <dgm:spPr/>
      <dgm:t>
        <a:bodyPr/>
        <a:lstStyle/>
        <a:p>
          <a:endParaRPr lang="fr-FR"/>
        </a:p>
      </dgm:t>
    </dgm:pt>
    <dgm:pt modelId="{28806822-225A-4CED-B137-A79461F17965}">
      <dgm:prSet phldrT="[Texte]"/>
      <dgm:spPr/>
      <dgm:t>
        <a:bodyPr/>
        <a:lstStyle/>
        <a:p>
          <a:r>
            <a:rPr lang="fr-FR" dirty="0" err="1"/>
            <a:t>Interchevets</a:t>
          </a:r>
          <a:r>
            <a:rPr lang="fr-FR" dirty="0"/>
            <a:t> manuels</a:t>
          </a:r>
        </a:p>
      </dgm:t>
    </dgm:pt>
    <dgm:pt modelId="{411D0A0C-E502-430C-809D-4DB25C18868E}" type="parTrans" cxnId="{E39C5D0E-1342-4E88-9C8C-940404B8614A}">
      <dgm:prSet/>
      <dgm:spPr/>
      <dgm:t>
        <a:bodyPr/>
        <a:lstStyle/>
        <a:p>
          <a:endParaRPr lang="fr-FR"/>
        </a:p>
      </dgm:t>
    </dgm:pt>
    <dgm:pt modelId="{E6F6F197-19FD-4646-9AAA-428F28C7BC2F}" type="sibTrans" cxnId="{E39C5D0E-1342-4E88-9C8C-940404B8614A}">
      <dgm:prSet/>
      <dgm:spPr/>
      <dgm:t>
        <a:bodyPr/>
        <a:lstStyle/>
        <a:p>
          <a:endParaRPr lang="fr-FR"/>
        </a:p>
      </dgm:t>
    </dgm:pt>
    <dgm:pt modelId="{A26E0386-7D9D-4F14-87E1-3B638116C99D}" type="pres">
      <dgm:prSet presAssocID="{33C769D2-3DCC-43D9-800F-E01A809BD181}" presName="Name0" presStyleCnt="0">
        <dgm:presLayoutVars>
          <dgm:chMax val="1"/>
          <dgm:chPref val="1"/>
          <dgm:dir/>
          <dgm:animOne val="branch"/>
          <dgm:animLvl val="lvl"/>
        </dgm:presLayoutVars>
      </dgm:prSet>
      <dgm:spPr/>
    </dgm:pt>
    <dgm:pt modelId="{2CA6520C-BA34-4574-861B-79165B3B06E4}" type="pres">
      <dgm:prSet presAssocID="{85293D10-F3F4-4704-8E63-99FBB75994C4}" presName="singleCycle" presStyleCnt="0"/>
      <dgm:spPr/>
    </dgm:pt>
    <dgm:pt modelId="{0A8981D2-4E04-4CB2-A1E3-D6EBA0670C05}" type="pres">
      <dgm:prSet presAssocID="{85293D10-F3F4-4704-8E63-99FBB75994C4}" presName="singleCenter" presStyleLbl="node1" presStyleIdx="0" presStyleCnt="8" custLinFactNeighborX="6325" custLinFactNeighborY="564">
        <dgm:presLayoutVars>
          <dgm:chMax val="7"/>
          <dgm:chPref val="7"/>
        </dgm:presLayoutVars>
      </dgm:prSet>
      <dgm:spPr/>
    </dgm:pt>
    <dgm:pt modelId="{B0B68A61-AAE6-4DC9-A1CC-BD1FB3C47E2B}" type="pres">
      <dgm:prSet presAssocID="{1E7A2AAE-09AE-48AD-A0E8-BC3F304632CD}" presName="Name56" presStyleLbl="parChTrans1D2" presStyleIdx="0" presStyleCnt="7"/>
      <dgm:spPr/>
    </dgm:pt>
    <dgm:pt modelId="{7AD2C144-9535-4AE4-8F95-913F186B380E}" type="pres">
      <dgm:prSet presAssocID="{B74746BE-0743-4B75-904B-B8D1CDB86ECD}" presName="text0" presStyleLbl="node1" presStyleIdx="1" presStyleCnt="8" custScaleX="267213" custScaleY="131106" custRadScaleRad="99399" custRadScaleInc="4255">
        <dgm:presLayoutVars>
          <dgm:bulletEnabled val="1"/>
        </dgm:presLayoutVars>
      </dgm:prSet>
      <dgm:spPr/>
    </dgm:pt>
    <dgm:pt modelId="{78721AA4-8A51-4C7D-94AC-A352E0E48CE3}" type="pres">
      <dgm:prSet presAssocID="{015C8C8B-7778-443E-AF92-7E0E8EB68DBC}" presName="Name56" presStyleLbl="parChTrans1D2" presStyleIdx="1" presStyleCnt="7"/>
      <dgm:spPr/>
    </dgm:pt>
    <dgm:pt modelId="{2102E807-80CD-4E12-839B-49DD54B4D450}" type="pres">
      <dgm:prSet presAssocID="{329CF900-59DB-4FB2-B864-7DEBA640158E}" presName="text0" presStyleLbl="node1" presStyleIdx="2" presStyleCnt="8" custScaleX="168152" custScaleY="186238" custRadScaleRad="216384" custRadScaleInc="31054">
        <dgm:presLayoutVars>
          <dgm:bulletEnabled val="1"/>
        </dgm:presLayoutVars>
      </dgm:prSet>
      <dgm:spPr/>
    </dgm:pt>
    <dgm:pt modelId="{8C73AD25-C572-419B-9260-537DFB622A34}" type="pres">
      <dgm:prSet presAssocID="{411D0A0C-E502-430C-809D-4DB25C18868E}" presName="Name56" presStyleLbl="parChTrans1D2" presStyleIdx="2" presStyleCnt="7"/>
      <dgm:spPr/>
    </dgm:pt>
    <dgm:pt modelId="{D01D4E95-54F5-407A-9738-266D81A8FEED}" type="pres">
      <dgm:prSet presAssocID="{28806822-225A-4CED-B137-A79461F17965}" presName="text0" presStyleLbl="node1" presStyleIdx="3" presStyleCnt="8" custScaleX="159958" custScaleY="158980" custRadScaleRad="214562" custRadScaleInc="-29957">
        <dgm:presLayoutVars>
          <dgm:bulletEnabled val="1"/>
        </dgm:presLayoutVars>
      </dgm:prSet>
      <dgm:spPr/>
    </dgm:pt>
    <dgm:pt modelId="{B6DDEC49-40FA-4BDB-9535-A4E40EE466D7}" type="pres">
      <dgm:prSet presAssocID="{C1C73727-1A44-492E-ADB6-F7574EF7D5DF}" presName="Name56" presStyleLbl="parChTrans1D2" presStyleIdx="3" presStyleCnt="7"/>
      <dgm:spPr/>
    </dgm:pt>
    <dgm:pt modelId="{1DAC497B-DC91-4512-9F62-832E7F230354}" type="pres">
      <dgm:prSet presAssocID="{3047A5E4-3079-4559-91B5-FD49A6A1F615}" presName="text0" presStyleLbl="node1" presStyleIdx="4" presStyleCnt="8" custScaleX="299749" custScaleY="160584" custRadScaleRad="133842" custRadScaleInc="-85981">
        <dgm:presLayoutVars>
          <dgm:bulletEnabled val="1"/>
        </dgm:presLayoutVars>
      </dgm:prSet>
      <dgm:spPr/>
    </dgm:pt>
    <dgm:pt modelId="{513F847F-BE62-4752-A5EC-BE547E7045A1}" type="pres">
      <dgm:prSet presAssocID="{D66BD485-7DDE-45A6-BC5E-FE8CF1033719}" presName="Name56" presStyleLbl="parChTrans1D2" presStyleIdx="4" presStyleCnt="7"/>
      <dgm:spPr/>
    </dgm:pt>
    <dgm:pt modelId="{6606DFC0-A3E5-4E2A-AD39-AD482E27F264}" type="pres">
      <dgm:prSet presAssocID="{49DBFD74-5BE3-44E9-BDB3-B5903BB2B6E4}" presName="text0" presStyleLbl="node1" presStyleIdx="5" presStyleCnt="8" custScaleX="321511" custScaleY="146017" custRadScaleRad="134441" custRadScaleInc="89688">
        <dgm:presLayoutVars>
          <dgm:bulletEnabled val="1"/>
        </dgm:presLayoutVars>
      </dgm:prSet>
      <dgm:spPr/>
    </dgm:pt>
    <dgm:pt modelId="{3F56733E-6BC7-4DF0-8AB3-86F594244B69}" type="pres">
      <dgm:prSet presAssocID="{87E7B43B-D705-4C15-9776-2B67A77EB0BD}" presName="Name56" presStyleLbl="parChTrans1D2" presStyleIdx="5" presStyleCnt="7"/>
      <dgm:spPr/>
    </dgm:pt>
    <dgm:pt modelId="{8D538A32-9474-47C9-B934-941964CC9A1F}" type="pres">
      <dgm:prSet presAssocID="{B6C7C4D9-8FFB-407F-A5D2-D643BC10934F}" presName="text0" presStyleLbl="node1" presStyleIdx="6" presStyleCnt="8" custScaleX="223429" custScaleY="149385" custRadScaleRad="202097" custRadScaleInc="48062">
        <dgm:presLayoutVars>
          <dgm:bulletEnabled val="1"/>
        </dgm:presLayoutVars>
      </dgm:prSet>
      <dgm:spPr/>
    </dgm:pt>
    <dgm:pt modelId="{943A8CCE-A1F8-46B6-B690-27B68FD8DF95}" type="pres">
      <dgm:prSet presAssocID="{C3BEEE55-BD00-4375-967D-DD6EB33FC6D3}" presName="Name56" presStyleLbl="parChTrans1D2" presStyleIdx="6" presStyleCnt="7"/>
      <dgm:spPr/>
    </dgm:pt>
    <dgm:pt modelId="{797B2AD4-9F8D-470C-B0FA-9A8F497600AC}" type="pres">
      <dgm:prSet presAssocID="{1F9399F3-9C26-4677-AA9B-1E97D786DBF8}" presName="text0" presStyleLbl="node1" presStyleIdx="7" presStyleCnt="8" custScaleX="258271" custScaleY="163849" custRadScaleRad="179734" custRadScaleInc="-24166">
        <dgm:presLayoutVars>
          <dgm:bulletEnabled val="1"/>
        </dgm:presLayoutVars>
      </dgm:prSet>
      <dgm:spPr/>
    </dgm:pt>
  </dgm:ptLst>
  <dgm:cxnLst>
    <dgm:cxn modelId="{E39C5D0E-1342-4E88-9C8C-940404B8614A}" srcId="{85293D10-F3F4-4704-8E63-99FBB75994C4}" destId="{28806822-225A-4CED-B137-A79461F17965}" srcOrd="2" destOrd="0" parTransId="{411D0A0C-E502-430C-809D-4DB25C18868E}" sibTransId="{E6F6F197-19FD-4646-9AAA-428F28C7BC2F}"/>
    <dgm:cxn modelId="{8B821C11-179A-4F84-853A-D4A3A494A90D}" type="presOf" srcId="{3047A5E4-3079-4559-91B5-FD49A6A1F615}" destId="{1DAC497B-DC91-4512-9F62-832E7F230354}" srcOrd="0" destOrd="0" presId="urn:microsoft.com/office/officeart/2008/layout/RadialCluster"/>
    <dgm:cxn modelId="{D38D4B18-59ED-4E37-913D-11BE7FA4DC65}" type="presOf" srcId="{D66BD485-7DDE-45A6-BC5E-FE8CF1033719}" destId="{513F847F-BE62-4752-A5EC-BE547E7045A1}" srcOrd="0" destOrd="0" presId="urn:microsoft.com/office/officeart/2008/layout/RadialCluster"/>
    <dgm:cxn modelId="{91FE1139-5F81-4DAB-8CC7-24BE83712F90}" type="presOf" srcId="{33C769D2-3DCC-43D9-800F-E01A809BD181}" destId="{A26E0386-7D9D-4F14-87E1-3B638116C99D}" srcOrd="0" destOrd="0" presId="urn:microsoft.com/office/officeart/2008/layout/RadialCluster"/>
    <dgm:cxn modelId="{A7619E58-B3C8-4692-BEFE-C853719A12CF}" type="presOf" srcId="{49DBFD74-5BE3-44E9-BDB3-B5903BB2B6E4}" destId="{6606DFC0-A3E5-4E2A-AD39-AD482E27F264}" srcOrd="0" destOrd="0" presId="urn:microsoft.com/office/officeart/2008/layout/RadialCluster"/>
    <dgm:cxn modelId="{7B29B05B-C8B1-43D0-8CE7-9584C12F3B95}" type="presOf" srcId="{411D0A0C-E502-430C-809D-4DB25C18868E}" destId="{8C73AD25-C572-419B-9260-537DFB622A34}" srcOrd="0" destOrd="0" presId="urn:microsoft.com/office/officeart/2008/layout/RadialCluster"/>
    <dgm:cxn modelId="{AB3E175C-B87C-439C-9D0F-7A138EF13A56}" type="presOf" srcId="{28806822-225A-4CED-B137-A79461F17965}" destId="{D01D4E95-54F5-407A-9738-266D81A8FEED}" srcOrd="0" destOrd="0" presId="urn:microsoft.com/office/officeart/2008/layout/RadialCluster"/>
    <dgm:cxn modelId="{0E7C465C-FC5D-45A1-AE1A-3A96898A1304}" srcId="{85293D10-F3F4-4704-8E63-99FBB75994C4}" destId="{1F9399F3-9C26-4677-AA9B-1E97D786DBF8}" srcOrd="6" destOrd="0" parTransId="{C3BEEE55-BD00-4375-967D-DD6EB33FC6D3}" sibTransId="{6F126B88-9C84-407B-9683-70AD82BDD240}"/>
    <dgm:cxn modelId="{E2FCDA6E-88D6-4FE2-9029-ED4453C60062}" srcId="{33C769D2-3DCC-43D9-800F-E01A809BD181}" destId="{85293D10-F3F4-4704-8E63-99FBB75994C4}" srcOrd="0" destOrd="0" parTransId="{2720B6D5-CD6B-4E2E-89AC-03556C04B95C}" sibTransId="{756558C4-5516-4083-B678-FFEE765CCA26}"/>
    <dgm:cxn modelId="{0E9A8F83-CEA6-4A70-8175-52272DFBC26F}" type="presOf" srcId="{B74746BE-0743-4B75-904B-B8D1CDB86ECD}" destId="{7AD2C144-9535-4AE4-8F95-913F186B380E}" srcOrd="0" destOrd="0" presId="urn:microsoft.com/office/officeart/2008/layout/RadialCluster"/>
    <dgm:cxn modelId="{31F7058D-5D78-4A4B-886A-7DCD6D8882EC}" srcId="{85293D10-F3F4-4704-8E63-99FBB75994C4}" destId="{49DBFD74-5BE3-44E9-BDB3-B5903BB2B6E4}" srcOrd="4" destOrd="0" parTransId="{D66BD485-7DDE-45A6-BC5E-FE8CF1033719}" sibTransId="{9782C522-2F91-4D58-962C-59D6A0B14BD6}"/>
    <dgm:cxn modelId="{311D0D8D-9C63-4AF3-97B0-34CE9CBCBB57}" type="presOf" srcId="{87E7B43B-D705-4C15-9776-2B67A77EB0BD}" destId="{3F56733E-6BC7-4DF0-8AB3-86F594244B69}" srcOrd="0" destOrd="0" presId="urn:microsoft.com/office/officeart/2008/layout/RadialCluster"/>
    <dgm:cxn modelId="{8EAC8693-37E8-411F-A10C-D328300363A9}" type="presOf" srcId="{015C8C8B-7778-443E-AF92-7E0E8EB68DBC}" destId="{78721AA4-8A51-4C7D-94AC-A352E0E48CE3}" srcOrd="0" destOrd="0" presId="urn:microsoft.com/office/officeart/2008/layout/RadialCluster"/>
    <dgm:cxn modelId="{ACD7A693-8FB4-46AF-BD18-EB9AB5B2A3FB}" srcId="{85293D10-F3F4-4704-8E63-99FBB75994C4}" destId="{329CF900-59DB-4FB2-B864-7DEBA640158E}" srcOrd="1" destOrd="0" parTransId="{015C8C8B-7778-443E-AF92-7E0E8EB68DBC}" sibTransId="{CE7B8732-3567-47BD-8CD0-1AA2417A1206}"/>
    <dgm:cxn modelId="{9AEA9495-0324-4BE5-843D-43D7470D082B}" srcId="{85293D10-F3F4-4704-8E63-99FBB75994C4}" destId="{B6C7C4D9-8FFB-407F-A5D2-D643BC10934F}" srcOrd="5" destOrd="0" parTransId="{87E7B43B-D705-4C15-9776-2B67A77EB0BD}" sibTransId="{AAB6A8E6-266B-4C1E-A0CB-8E22E3713489}"/>
    <dgm:cxn modelId="{D166AA95-6B39-4710-AFDC-0A1ECE93F46D}" type="presOf" srcId="{85293D10-F3F4-4704-8E63-99FBB75994C4}" destId="{0A8981D2-4E04-4CB2-A1E3-D6EBA0670C05}" srcOrd="0" destOrd="0" presId="urn:microsoft.com/office/officeart/2008/layout/RadialCluster"/>
    <dgm:cxn modelId="{B9D823B3-9A00-4B1E-BB40-1E3660D2B0E0}" type="presOf" srcId="{329CF900-59DB-4FB2-B864-7DEBA640158E}" destId="{2102E807-80CD-4E12-839B-49DD54B4D450}" srcOrd="0" destOrd="0" presId="urn:microsoft.com/office/officeart/2008/layout/RadialCluster"/>
    <dgm:cxn modelId="{4A9B31B9-D1B9-4CF8-BC2D-33F4E88ACEFF}" type="presOf" srcId="{B6C7C4D9-8FFB-407F-A5D2-D643BC10934F}" destId="{8D538A32-9474-47C9-B934-941964CC9A1F}" srcOrd="0" destOrd="0" presId="urn:microsoft.com/office/officeart/2008/layout/RadialCluster"/>
    <dgm:cxn modelId="{0440DCBF-2A39-436A-9CE2-43930CECCDC5}" srcId="{85293D10-F3F4-4704-8E63-99FBB75994C4}" destId="{3047A5E4-3079-4559-91B5-FD49A6A1F615}" srcOrd="3" destOrd="0" parTransId="{C1C73727-1A44-492E-ADB6-F7574EF7D5DF}" sibTransId="{B7D1F2B0-1300-472B-B64E-E37D74C50ACE}"/>
    <dgm:cxn modelId="{5E19D8C4-C345-4976-8977-67F04C6635C7}" type="presOf" srcId="{C3BEEE55-BD00-4375-967D-DD6EB33FC6D3}" destId="{943A8CCE-A1F8-46B6-B690-27B68FD8DF95}" srcOrd="0" destOrd="0" presId="urn:microsoft.com/office/officeart/2008/layout/RadialCluster"/>
    <dgm:cxn modelId="{1439C9CA-6772-4A84-8FD5-5C305013C094}" type="presOf" srcId="{1F9399F3-9C26-4677-AA9B-1E97D786DBF8}" destId="{797B2AD4-9F8D-470C-B0FA-9A8F497600AC}" srcOrd="0" destOrd="0" presId="urn:microsoft.com/office/officeart/2008/layout/RadialCluster"/>
    <dgm:cxn modelId="{5C7D1FD5-7C96-4EFF-ADBC-A1945D663B18}" srcId="{85293D10-F3F4-4704-8E63-99FBB75994C4}" destId="{B74746BE-0743-4B75-904B-B8D1CDB86ECD}" srcOrd="0" destOrd="0" parTransId="{1E7A2AAE-09AE-48AD-A0E8-BC3F304632CD}" sibTransId="{C2E0E1B1-2668-465B-B0A9-8B28959BAD25}"/>
    <dgm:cxn modelId="{872F0DEF-84F2-47A9-B2D1-62568F8E0766}" type="presOf" srcId="{1E7A2AAE-09AE-48AD-A0E8-BC3F304632CD}" destId="{B0B68A61-AAE6-4DC9-A1CC-BD1FB3C47E2B}" srcOrd="0" destOrd="0" presId="urn:microsoft.com/office/officeart/2008/layout/RadialCluster"/>
    <dgm:cxn modelId="{D54FD0F7-4554-4C9A-98E5-014F69F8D2E8}" type="presOf" srcId="{C1C73727-1A44-492E-ADB6-F7574EF7D5DF}" destId="{B6DDEC49-40FA-4BDB-9535-A4E40EE466D7}" srcOrd="0" destOrd="0" presId="urn:microsoft.com/office/officeart/2008/layout/RadialCluster"/>
    <dgm:cxn modelId="{7BD7529F-27B8-434F-9D1B-1BD2832F5915}" type="presParOf" srcId="{A26E0386-7D9D-4F14-87E1-3B638116C99D}" destId="{2CA6520C-BA34-4574-861B-79165B3B06E4}" srcOrd="0" destOrd="0" presId="urn:microsoft.com/office/officeart/2008/layout/RadialCluster"/>
    <dgm:cxn modelId="{3D2C6982-144E-4E19-8E03-E21F38761C5A}" type="presParOf" srcId="{2CA6520C-BA34-4574-861B-79165B3B06E4}" destId="{0A8981D2-4E04-4CB2-A1E3-D6EBA0670C05}" srcOrd="0" destOrd="0" presId="urn:microsoft.com/office/officeart/2008/layout/RadialCluster"/>
    <dgm:cxn modelId="{87F87E8D-8340-486C-8618-BBC38F1A5F0A}" type="presParOf" srcId="{2CA6520C-BA34-4574-861B-79165B3B06E4}" destId="{B0B68A61-AAE6-4DC9-A1CC-BD1FB3C47E2B}" srcOrd="1" destOrd="0" presId="urn:microsoft.com/office/officeart/2008/layout/RadialCluster"/>
    <dgm:cxn modelId="{BEFAC2C0-33B4-4A88-A38B-1E432E09CCEB}" type="presParOf" srcId="{2CA6520C-BA34-4574-861B-79165B3B06E4}" destId="{7AD2C144-9535-4AE4-8F95-913F186B380E}" srcOrd="2" destOrd="0" presId="urn:microsoft.com/office/officeart/2008/layout/RadialCluster"/>
    <dgm:cxn modelId="{80357FDB-9C3E-4675-96A4-267253671884}" type="presParOf" srcId="{2CA6520C-BA34-4574-861B-79165B3B06E4}" destId="{78721AA4-8A51-4C7D-94AC-A352E0E48CE3}" srcOrd="3" destOrd="0" presId="urn:microsoft.com/office/officeart/2008/layout/RadialCluster"/>
    <dgm:cxn modelId="{020E2944-C4E3-49AC-A5C2-2E5BA0A8F70D}" type="presParOf" srcId="{2CA6520C-BA34-4574-861B-79165B3B06E4}" destId="{2102E807-80CD-4E12-839B-49DD54B4D450}" srcOrd="4" destOrd="0" presId="urn:microsoft.com/office/officeart/2008/layout/RadialCluster"/>
    <dgm:cxn modelId="{822E0EA7-6D9E-41B3-9C0B-296421474C03}" type="presParOf" srcId="{2CA6520C-BA34-4574-861B-79165B3B06E4}" destId="{8C73AD25-C572-419B-9260-537DFB622A34}" srcOrd="5" destOrd="0" presId="urn:microsoft.com/office/officeart/2008/layout/RadialCluster"/>
    <dgm:cxn modelId="{02C6FEFF-2E7E-4118-814E-1F719978BEE5}" type="presParOf" srcId="{2CA6520C-BA34-4574-861B-79165B3B06E4}" destId="{D01D4E95-54F5-407A-9738-266D81A8FEED}" srcOrd="6" destOrd="0" presId="urn:microsoft.com/office/officeart/2008/layout/RadialCluster"/>
    <dgm:cxn modelId="{06A390D3-4147-4D90-BFAD-869A0FCAE85F}" type="presParOf" srcId="{2CA6520C-BA34-4574-861B-79165B3B06E4}" destId="{B6DDEC49-40FA-4BDB-9535-A4E40EE466D7}" srcOrd="7" destOrd="0" presId="urn:microsoft.com/office/officeart/2008/layout/RadialCluster"/>
    <dgm:cxn modelId="{86EA1332-4451-4B90-B6C0-3966A6DBA858}" type="presParOf" srcId="{2CA6520C-BA34-4574-861B-79165B3B06E4}" destId="{1DAC497B-DC91-4512-9F62-832E7F230354}" srcOrd="8" destOrd="0" presId="urn:microsoft.com/office/officeart/2008/layout/RadialCluster"/>
    <dgm:cxn modelId="{5A9FD514-FEDF-42E7-B11D-A5B92A0CBBF8}" type="presParOf" srcId="{2CA6520C-BA34-4574-861B-79165B3B06E4}" destId="{513F847F-BE62-4752-A5EC-BE547E7045A1}" srcOrd="9" destOrd="0" presId="urn:microsoft.com/office/officeart/2008/layout/RadialCluster"/>
    <dgm:cxn modelId="{A90860EF-496D-40A3-8024-CA895A6DAD53}" type="presParOf" srcId="{2CA6520C-BA34-4574-861B-79165B3B06E4}" destId="{6606DFC0-A3E5-4E2A-AD39-AD482E27F264}" srcOrd="10" destOrd="0" presId="urn:microsoft.com/office/officeart/2008/layout/RadialCluster"/>
    <dgm:cxn modelId="{273F9723-60B6-4B87-B6BE-E581A1EE4817}" type="presParOf" srcId="{2CA6520C-BA34-4574-861B-79165B3B06E4}" destId="{3F56733E-6BC7-4DF0-8AB3-86F594244B69}" srcOrd="11" destOrd="0" presId="urn:microsoft.com/office/officeart/2008/layout/RadialCluster"/>
    <dgm:cxn modelId="{DF9A0ADE-D9E8-40F1-9492-06C3068D31D1}" type="presParOf" srcId="{2CA6520C-BA34-4574-861B-79165B3B06E4}" destId="{8D538A32-9474-47C9-B934-941964CC9A1F}" srcOrd="12" destOrd="0" presId="urn:microsoft.com/office/officeart/2008/layout/RadialCluster"/>
    <dgm:cxn modelId="{D16DDC8F-FDBA-41D4-BEC6-9F40B8A8D6C7}" type="presParOf" srcId="{2CA6520C-BA34-4574-861B-79165B3B06E4}" destId="{943A8CCE-A1F8-46B6-B690-27B68FD8DF95}" srcOrd="13" destOrd="0" presId="urn:microsoft.com/office/officeart/2008/layout/RadialCluster"/>
    <dgm:cxn modelId="{5F10E333-9321-405D-9CB0-FDBE63771B7B}" type="presParOf" srcId="{2CA6520C-BA34-4574-861B-79165B3B06E4}" destId="{797B2AD4-9F8D-470C-B0FA-9A8F497600AC}" srcOrd="14" destOrd="0" presId="urn:microsoft.com/office/officeart/2008/layout/RadialCluster"/>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8981D2-4E04-4CB2-A1E3-D6EBA0670C05}">
      <dsp:nvSpPr>
        <dsp:cNvPr id="0" name=""/>
        <dsp:cNvSpPr/>
      </dsp:nvSpPr>
      <dsp:spPr>
        <a:xfrm>
          <a:off x="5412218" y="1892860"/>
          <a:ext cx="1576975" cy="157697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fr-FR" sz="2700" kern="1200" dirty="0"/>
            <a:t>Gestion des alarmes </a:t>
          </a:r>
        </a:p>
      </dsp:txBody>
      <dsp:txXfrm>
        <a:off x="5489200" y="1969842"/>
        <a:ext cx="1423011" cy="1423011"/>
      </dsp:txXfrm>
    </dsp:sp>
    <dsp:sp modelId="{B0B68A61-AAE6-4DC9-A1CC-BD1FB3C47E2B}">
      <dsp:nvSpPr>
        <dsp:cNvPr id="0" name=""/>
        <dsp:cNvSpPr/>
      </dsp:nvSpPr>
      <dsp:spPr>
        <a:xfrm rot="15833640">
          <a:off x="5736205" y="1551206"/>
          <a:ext cx="687208" cy="0"/>
        </a:xfrm>
        <a:custGeom>
          <a:avLst/>
          <a:gdLst/>
          <a:ahLst/>
          <a:cxnLst/>
          <a:rect l="0" t="0" r="0" b="0"/>
          <a:pathLst>
            <a:path>
              <a:moveTo>
                <a:pt x="0" y="0"/>
              </a:moveTo>
              <a:lnTo>
                <a:pt x="687208" y="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D2C144-9535-4AE4-8F95-913F186B380E}">
      <dsp:nvSpPr>
        <dsp:cNvPr id="0" name=""/>
        <dsp:cNvSpPr/>
      </dsp:nvSpPr>
      <dsp:spPr>
        <a:xfrm>
          <a:off x="4557517" y="-175679"/>
          <a:ext cx="2823301" cy="138523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fr-FR" sz="2700" kern="1200" dirty="0"/>
            <a:t>Prioriser les alarmes rouges (vitales et DM)</a:t>
          </a:r>
        </a:p>
      </dsp:txBody>
      <dsp:txXfrm>
        <a:off x="4625138" y="-108058"/>
        <a:ext cx="2688059" cy="1249989"/>
      </dsp:txXfrm>
    </dsp:sp>
    <dsp:sp modelId="{78721AA4-8A51-4C7D-94AC-A352E0E48CE3}">
      <dsp:nvSpPr>
        <dsp:cNvPr id="0" name=""/>
        <dsp:cNvSpPr/>
      </dsp:nvSpPr>
      <dsp:spPr>
        <a:xfrm rot="20134935">
          <a:off x="6887909" y="1855272"/>
          <a:ext cx="2264744" cy="0"/>
        </a:xfrm>
        <a:custGeom>
          <a:avLst/>
          <a:gdLst/>
          <a:ahLst/>
          <a:cxnLst/>
          <a:rect l="0" t="0" r="0" b="0"/>
          <a:pathLst>
            <a:path>
              <a:moveTo>
                <a:pt x="0" y="0"/>
              </a:moveTo>
              <a:lnTo>
                <a:pt x="2264744" y="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02E807-80CD-4E12-839B-49DD54B4D450}">
      <dsp:nvSpPr>
        <dsp:cNvPr id="0" name=""/>
        <dsp:cNvSpPr/>
      </dsp:nvSpPr>
      <dsp:spPr>
        <a:xfrm>
          <a:off x="9051370" y="0"/>
          <a:ext cx="1776649" cy="196774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933450">
            <a:lnSpc>
              <a:spcPct val="90000"/>
            </a:lnSpc>
            <a:spcBef>
              <a:spcPct val="0"/>
            </a:spcBef>
            <a:spcAft>
              <a:spcPct val="35000"/>
            </a:spcAft>
            <a:buNone/>
          </a:pPr>
          <a:r>
            <a:rPr lang="fr-FR" sz="2100" kern="1200" dirty="0"/>
            <a:t> Diminution du volume des alarmes dans les chambres</a:t>
          </a:r>
        </a:p>
      </dsp:txBody>
      <dsp:txXfrm>
        <a:off x="9138099" y="86729"/>
        <a:ext cx="1603191" cy="1794283"/>
      </dsp:txXfrm>
    </dsp:sp>
    <dsp:sp modelId="{8C73AD25-C572-419B-9260-537DFB622A34}">
      <dsp:nvSpPr>
        <dsp:cNvPr id="0" name=""/>
        <dsp:cNvSpPr/>
      </dsp:nvSpPr>
      <dsp:spPr>
        <a:xfrm rot="309455">
          <a:off x="6983714" y="2874183"/>
          <a:ext cx="2706836" cy="0"/>
        </a:xfrm>
        <a:custGeom>
          <a:avLst/>
          <a:gdLst/>
          <a:ahLst/>
          <a:cxnLst/>
          <a:rect l="0" t="0" r="0" b="0"/>
          <a:pathLst>
            <a:path>
              <a:moveTo>
                <a:pt x="0" y="0"/>
              </a:moveTo>
              <a:lnTo>
                <a:pt x="2706836" y="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1D4E95-54F5-407A-9738-266D81A8FEED}">
      <dsp:nvSpPr>
        <dsp:cNvPr id="0" name=""/>
        <dsp:cNvSpPr/>
      </dsp:nvSpPr>
      <dsp:spPr>
        <a:xfrm>
          <a:off x="9685070" y="2232253"/>
          <a:ext cx="1690073" cy="16797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fr-FR" sz="1800" kern="1200" dirty="0" err="1"/>
            <a:t>Interchevets</a:t>
          </a:r>
          <a:r>
            <a:rPr lang="fr-FR" sz="1800" kern="1200" dirty="0"/>
            <a:t> manuels</a:t>
          </a:r>
        </a:p>
      </dsp:txBody>
      <dsp:txXfrm>
        <a:off x="9767068" y="2314251"/>
        <a:ext cx="1526077" cy="1515744"/>
      </dsp:txXfrm>
    </dsp:sp>
    <dsp:sp modelId="{B6DDEC49-40FA-4BDB-9535-A4E40EE466D7}">
      <dsp:nvSpPr>
        <dsp:cNvPr id="0" name=""/>
        <dsp:cNvSpPr/>
      </dsp:nvSpPr>
      <dsp:spPr>
        <a:xfrm rot="2743099">
          <a:off x="6911901" y="3606858"/>
          <a:ext cx="382789" cy="0"/>
        </a:xfrm>
        <a:custGeom>
          <a:avLst/>
          <a:gdLst/>
          <a:ahLst/>
          <a:cxnLst/>
          <a:rect l="0" t="0" r="0" b="0"/>
          <a:pathLst>
            <a:path>
              <a:moveTo>
                <a:pt x="0" y="0"/>
              </a:moveTo>
              <a:lnTo>
                <a:pt x="382789" y="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AC497B-DC91-4512-9F62-832E7F230354}">
      <dsp:nvSpPr>
        <dsp:cNvPr id="0" name=""/>
        <dsp:cNvSpPr/>
      </dsp:nvSpPr>
      <dsp:spPr>
        <a:xfrm>
          <a:off x="6480726" y="3743881"/>
          <a:ext cx="3167068" cy="169668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fr-FR" sz="2400" kern="1200" dirty="0"/>
            <a:t>Différentiation sonore des alarmes vitales : changer de canal  </a:t>
          </a:r>
        </a:p>
      </dsp:txBody>
      <dsp:txXfrm>
        <a:off x="6563551" y="3826706"/>
        <a:ext cx="3001418" cy="1531037"/>
      </dsp:txXfrm>
    </dsp:sp>
    <dsp:sp modelId="{513F847F-BE62-4752-A5EC-BE547E7045A1}">
      <dsp:nvSpPr>
        <dsp:cNvPr id="0" name=""/>
        <dsp:cNvSpPr/>
      </dsp:nvSpPr>
      <dsp:spPr>
        <a:xfrm rot="8546787">
          <a:off x="4668066" y="3540541"/>
          <a:ext cx="830164" cy="0"/>
        </a:xfrm>
        <a:custGeom>
          <a:avLst/>
          <a:gdLst/>
          <a:ahLst/>
          <a:cxnLst/>
          <a:rect l="0" t="0" r="0" b="0"/>
          <a:pathLst>
            <a:path>
              <a:moveTo>
                <a:pt x="0" y="0"/>
              </a:moveTo>
              <a:lnTo>
                <a:pt x="830164" y="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06DFC0-A3E5-4E2A-AD39-AD482E27F264}">
      <dsp:nvSpPr>
        <dsp:cNvPr id="0" name=""/>
        <dsp:cNvSpPr/>
      </dsp:nvSpPr>
      <dsp:spPr>
        <a:xfrm>
          <a:off x="2052227" y="3793534"/>
          <a:ext cx="3396999" cy="15427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fr-FR" sz="2800" kern="1200" dirty="0"/>
            <a:t>Créer des profiles d’alarmes (visite, nuit, fin de vie …)</a:t>
          </a:r>
        </a:p>
      </dsp:txBody>
      <dsp:txXfrm>
        <a:off x="2127539" y="3868846"/>
        <a:ext cx="3246375" cy="1392152"/>
      </dsp:txXfrm>
    </dsp:sp>
    <dsp:sp modelId="{3F56733E-6BC7-4DF0-8AB3-86F594244B69}">
      <dsp:nvSpPr>
        <dsp:cNvPr id="0" name=""/>
        <dsp:cNvSpPr/>
      </dsp:nvSpPr>
      <dsp:spPr>
        <a:xfrm rot="10789918">
          <a:off x="2756732" y="2687554"/>
          <a:ext cx="2655491" cy="0"/>
        </a:xfrm>
        <a:custGeom>
          <a:avLst/>
          <a:gdLst/>
          <a:ahLst/>
          <a:cxnLst/>
          <a:rect l="0" t="0" r="0" b="0"/>
          <a:pathLst>
            <a:path>
              <a:moveTo>
                <a:pt x="0" y="0"/>
              </a:moveTo>
              <a:lnTo>
                <a:pt x="2655491" y="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538A32-9474-47C9-B934-941964CC9A1F}">
      <dsp:nvSpPr>
        <dsp:cNvPr id="0" name=""/>
        <dsp:cNvSpPr/>
      </dsp:nvSpPr>
      <dsp:spPr>
        <a:xfrm>
          <a:off x="396047" y="1905728"/>
          <a:ext cx="2360691" cy="157836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933450">
            <a:lnSpc>
              <a:spcPct val="90000"/>
            </a:lnSpc>
            <a:spcBef>
              <a:spcPct val="0"/>
            </a:spcBef>
            <a:spcAft>
              <a:spcPct val="35000"/>
            </a:spcAft>
            <a:buNone/>
          </a:pPr>
          <a:r>
            <a:rPr lang="fr-FR" sz="2100" kern="1200" dirty="0"/>
            <a:t>Formation à la personnalisation des alarmes</a:t>
          </a:r>
        </a:p>
      </dsp:txBody>
      <dsp:txXfrm>
        <a:off x="473096" y="1982777"/>
        <a:ext cx="2206593" cy="1424264"/>
      </dsp:txXfrm>
    </dsp:sp>
    <dsp:sp modelId="{943A8CCE-A1F8-46B6-B690-27B68FD8DF95}">
      <dsp:nvSpPr>
        <dsp:cNvPr id="0" name=""/>
        <dsp:cNvSpPr/>
      </dsp:nvSpPr>
      <dsp:spPr>
        <a:xfrm rot="12428510">
          <a:off x="3937255" y="1921093"/>
          <a:ext cx="1560906" cy="0"/>
        </a:xfrm>
        <a:custGeom>
          <a:avLst/>
          <a:gdLst/>
          <a:ahLst/>
          <a:cxnLst/>
          <a:rect l="0" t="0" r="0" b="0"/>
          <a:pathLst>
            <a:path>
              <a:moveTo>
                <a:pt x="0" y="0"/>
              </a:moveTo>
              <a:lnTo>
                <a:pt x="1560906" y="0"/>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7B2AD4-9F8D-470C-B0FA-9A8F497600AC}">
      <dsp:nvSpPr>
        <dsp:cNvPr id="0" name=""/>
        <dsp:cNvSpPr/>
      </dsp:nvSpPr>
      <dsp:spPr>
        <a:xfrm>
          <a:off x="1294376" y="0"/>
          <a:ext cx="2728822" cy="173118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fr-FR" sz="2300" kern="1200" dirty="0"/>
            <a:t>Choix judicieux des alarmes qui vont remonter dans l’application</a:t>
          </a:r>
        </a:p>
      </dsp:txBody>
      <dsp:txXfrm>
        <a:off x="1378885" y="84509"/>
        <a:ext cx="2559804" cy="1562166"/>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3B3CCDB8-1C94-4DAC-8696-15040F296560}"/>
              </a:ext>
            </a:extLst>
          </p:cNvPr>
          <p:cNvSpPr>
            <a:spLocks noGrp="1" noChangeArrowheads="1"/>
          </p:cNvSpPr>
          <p:nvPr>
            <p:ph type="hdr" sz="quarter"/>
          </p:nvPr>
        </p:nvSpPr>
        <p:spPr bwMode="auto">
          <a:xfrm>
            <a:off x="0" y="0"/>
            <a:ext cx="2949575"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Arial" charset="0"/>
              </a:defRPr>
            </a:lvl1pPr>
          </a:lstStyle>
          <a:p>
            <a:pPr>
              <a:defRPr/>
            </a:pPr>
            <a:endParaRPr lang="fr-FR"/>
          </a:p>
        </p:txBody>
      </p:sp>
      <p:sp>
        <p:nvSpPr>
          <p:cNvPr id="101379" name="Rectangle 3">
            <a:extLst>
              <a:ext uri="{FF2B5EF4-FFF2-40B4-BE49-F238E27FC236}">
                <a16:creationId xmlns:a16="http://schemas.microsoft.com/office/drawing/2014/main" id="{2202E441-DCE3-4881-89D0-EE102856F235}"/>
              </a:ext>
            </a:extLst>
          </p:cNvPr>
          <p:cNvSpPr>
            <a:spLocks noGrp="1" noChangeArrowheads="1"/>
          </p:cNvSpPr>
          <p:nvPr>
            <p:ph type="dt" sz="quarter" idx="1"/>
          </p:nvPr>
        </p:nvSpPr>
        <p:spPr bwMode="auto">
          <a:xfrm>
            <a:off x="3854450" y="0"/>
            <a:ext cx="2949575"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Arial" charset="0"/>
              </a:defRPr>
            </a:lvl1pPr>
          </a:lstStyle>
          <a:p>
            <a:pPr>
              <a:defRPr/>
            </a:pPr>
            <a:endParaRPr lang="fr-FR"/>
          </a:p>
        </p:txBody>
      </p:sp>
      <p:sp>
        <p:nvSpPr>
          <p:cNvPr id="101380" name="Rectangle 4">
            <a:extLst>
              <a:ext uri="{FF2B5EF4-FFF2-40B4-BE49-F238E27FC236}">
                <a16:creationId xmlns:a16="http://schemas.microsoft.com/office/drawing/2014/main" id="{43B4FE13-364A-4DE9-A161-FECB6461E325}"/>
              </a:ext>
            </a:extLst>
          </p:cNvPr>
          <p:cNvSpPr>
            <a:spLocks noGrp="1" noChangeArrowheads="1"/>
          </p:cNvSpPr>
          <p:nvPr>
            <p:ph type="ftr" sz="quarter" idx="2"/>
          </p:nvPr>
        </p:nvSpPr>
        <p:spPr bwMode="auto">
          <a:xfrm>
            <a:off x="0" y="9440863"/>
            <a:ext cx="2949575"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Arial" charset="0"/>
              </a:defRPr>
            </a:lvl1pPr>
          </a:lstStyle>
          <a:p>
            <a:pPr>
              <a:defRPr/>
            </a:pPr>
            <a:endParaRPr lang="fr-FR"/>
          </a:p>
        </p:txBody>
      </p:sp>
      <p:sp>
        <p:nvSpPr>
          <p:cNvPr id="101381" name="Rectangle 5">
            <a:extLst>
              <a:ext uri="{FF2B5EF4-FFF2-40B4-BE49-F238E27FC236}">
                <a16:creationId xmlns:a16="http://schemas.microsoft.com/office/drawing/2014/main" id="{50AD92A2-A751-441A-B3EB-125537585558}"/>
              </a:ext>
            </a:extLst>
          </p:cNvPr>
          <p:cNvSpPr>
            <a:spLocks noGrp="1" noChangeArrowheads="1"/>
          </p:cNvSpPr>
          <p:nvPr>
            <p:ph type="sldNum" sz="quarter" idx="3"/>
          </p:nvPr>
        </p:nvSpPr>
        <p:spPr bwMode="auto">
          <a:xfrm>
            <a:off x="3854450" y="9440863"/>
            <a:ext cx="2949575"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C180E85F-F970-4F4F-A8A7-1946EDD11143}" type="slidenum">
              <a:rPr lang="fr-FR" altLang="fr-FR"/>
              <a:pPr>
                <a:defRP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B9090079-4868-4F5E-89E0-AE9785CDD38E}"/>
              </a:ext>
            </a:extLst>
          </p:cNvPr>
          <p:cNvSpPr>
            <a:spLocks noGrp="1" noChangeArrowheads="1"/>
          </p:cNvSpPr>
          <p:nvPr>
            <p:ph type="hdr" sz="quarter"/>
          </p:nvPr>
        </p:nvSpPr>
        <p:spPr bwMode="auto">
          <a:xfrm>
            <a:off x="0" y="0"/>
            <a:ext cx="2949575"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Arial" charset="0"/>
              </a:defRPr>
            </a:lvl1pPr>
          </a:lstStyle>
          <a:p>
            <a:pPr>
              <a:defRPr/>
            </a:pPr>
            <a:endParaRPr lang="fr-FR"/>
          </a:p>
        </p:txBody>
      </p:sp>
      <p:sp>
        <p:nvSpPr>
          <p:cNvPr id="99331" name="Rectangle 3">
            <a:extLst>
              <a:ext uri="{FF2B5EF4-FFF2-40B4-BE49-F238E27FC236}">
                <a16:creationId xmlns:a16="http://schemas.microsoft.com/office/drawing/2014/main" id="{97704A8E-5A35-4A81-B501-2760812058F3}"/>
              </a:ext>
            </a:extLst>
          </p:cNvPr>
          <p:cNvSpPr>
            <a:spLocks noGrp="1" noChangeArrowheads="1"/>
          </p:cNvSpPr>
          <p:nvPr>
            <p:ph type="dt" idx="1"/>
          </p:nvPr>
        </p:nvSpPr>
        <p:spPr bwMode="auto">
          <a:xfrm>
            <a:off x="3854450" y="0"/>
            <a:ext cx="2949575"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Arial" charset="0"/>
              </a:defRPr>
            </a:lvl1pPr>
          </a:lstStyle>
          <a:p>
            <a:pPr>
              <a:defRPr/>
            </a:pPr>
            <a:endParaRPr lang="fr-FR"/>
          </a:p>
        </p:txBody>
      </p:sp>
      <p:sp>
        <p:nvSpPr>
          <p:cNvPr id="6148" name="Rectangle 4">
            <a:extLst>
              <a:ext uri="{FF2B5EF4-FFF2-40B4-BE49-F238E27FC236}">
                <a16:creationId xmlns:a16="http://schemas.microsoft.com/office/drawing/2014/main" id="{8CC70AD1-10F1-4C0A-AB08-E005B03F87F9}"/>
              </a:ext>
            </a:extLst>
          </p:cNvPr>
          <p:cNvSpPr>
            <a:spLocks noGrp="1" noRot="1" noChangeAspect="1" noChangeArrowheads="1" noTextEdit="1"/>
          </p:cNvSpPr>
          <p:nvPr>
            <p:ph type="sldImg" idx="2"/>
          </p:nvPr>
        </p:nvSpPr>
        <p:spPr bwMode="auto">
          <a:xfrm>
            <a:off x="92075" y="746125"/>
            <a:ext cx="6623050" cy="3725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9333" name="Rectangle 5">
            <a:extLst>
              <a:ext uri="{FF2B5EF4-FFF2-40B4-BE49-F238E27FC236}">
                <a16:creationId xmlns:a16="http://schemas.microsoft.com/office/drawing/2014/main" id="{36066D69-AE43-481C-8910-9B43ED03EC6F}"/>
              </a:ext>
            </a:extLst>
          </p:cNvPr>
          <p:cNvSpPr>
            <a:spLocks noGrp="1" noChangeArrowheads="1"/>
          </p:cNvSpPr>
          <p:nvPr>
            <p:ph type="body" sz="quarter" idx="3"/>
          </p:nvPr>
        </p:nvSpPr>
        <p:spPr bwMode="auto">
          <a:xfrm>
            <a:off x="681038" y="4721225"/>
            <a:ext cx="5443537" cy="4471988"/>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99334" name="Rectangle 6">
            <a:extLst>
              <a:ext uri="{FF2B5EF4-FFF2-40B4-BE49-F238E27FC236}">
                <a16:creationId xmlns:a16="http://schemas.microsoft.com/office/drawing/2014/main" id="{C75BE4A1-33E1-44CE-B8FD-43FD8D8A7B2B}"/>
              </a:ext>
            </a:extLst>
          </p:cNvPr>
          <p:cNvSpPr>
            <a:spLocks noGrp="1" noChangeArrowheads="1"/>
          </p:cNvSpPr>
          <p:nvPr>
            <p:ph type="ftr" sz="quarter" idx="4"/>
          </p:nvPr>
        </p:nvSpPr>
        <p:spPr bwMode="auto">
          <a:xfrm>
            <a:off x="0" y="9440863"/>
            <a:ext cx="2949575"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Arial" charset="0"/>
              </a:defRPr>
            </a:lvl1pPr>
          </a:lstStyle>
          <a:p>
            <a:pPr>
              <a:defRPr/>
            </a:pPr>
            <a:endParaRPr lang="fr-FR"/>
          </a:p>
        </p:txBody>
      </p:sp>
      <p:sp>
        <p:nvSpPr>
          <p:cNvPr id="99335" name="Rectangle 7">
            <a:extLst>
              <a:ext uri="{FF2B5EF4-FFF2-40B4-BE49-F238E27FC236}">
                <a16:creationId xmlns:a16="http://schemas.microsoft.com/office/drawing/2014/main" id="{106FE4A9-A707-4DBD-9FE4-C9CEDF670C62}"/>
              </a:ext>
            </a:extLst>
          </p:cNvPr>
          <p:cNvSpPr>
            <a:spLocks noGrp="1" noChangeArrowheads="1"/>
          </p:cNvSpPr>
          <p:nvPr>
            <p:ph type="sldNum" sz="quarter" idx="5"/>
          </p:nvPr>
        </p:nvSpPr>
        <p:spPr bwMode="auto">
          <a:xfrm>
            <a:off x="3854450" y="9440863"/>
            <a:ext cx="2949575" cy="496887"/>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A42C0E9B-5C9B-4C5A-A4AD-246D16B98CDF}"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www.mdpi.com/1660-4601/17/22/8409/htm#B15-ijerph-17-08409" TargetMode="External"/><Relationship Id="rId13" Type="http://schemas.openxmlformats.org/officeDocument/2006/relationships/hyperlink" Target="https://www.mdpi.com/1660-4601/17/22/8409/htm#B27-ijerph-17-08409" TargetMode="External"/><Relationship Id="rId3" Type="http://schemas.openxmlformats.org/officeDocument/2006/relationships/hyperlink" Target="https://link-springer-com.scd-rproxy.u-strasbg.fr/article/10.1007/s10877-016-9958-x#ref-CR6" TargetMode="External"/><Relationship Id="rId7" Type="http://schemas.openxmlformats.org/officeDocument/2006/relationships/hyperlink" Target="https://www.mdpi.com/1660-4601/17/22/8409/htm#B14-ijerph-17-08409" TargetMode="External"/><Relationship Id="rId12" Type="http://schemas.openxmlformats.org/officeDocument/2006/relationships/hyperlink" Target="https://www.mdpi.com/1660-4601/17/22/8409/htm#B11-ijerph-17-08409"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mdpi.com/1660-4601/17/22/8409/htm#B12-ijerph-17-08409" TargetMode="External"/><Relationship Id="rId11" Type="http://schemas.openxmlformats.org/officeDocument/2006/relationships/hyperlink" Target="https://www.mdpi.com/1660-4601/17/22/8409/htm#B9-ijerph-17-08409" TargetMode="External"/><Relationship Id="rId5" Type="http://schemas.openxmlformats.org/officeDocument/2006/relationships/hyperlink" Target="https://www.mdpi.com/1660-4601/17/22/8409/htm#B13-ijerph-17-08409" TargetMode="External"/><Relationship Id="rId15" Type="http://schemas.openxmlformats.org/officeDocument/2006/relationships/hyperlink" Target="https://www.mdpi.com/1660-4601/17/22/8409/htm#B29-ijerph-17-08409" TargetMode="External"/><Relationship Id="rId10" Type="http://schemas.openxmlformats.org/officeDocument/2006/relationships/hyperlink" Target="https://www.mdpi.com/1660-4601/17/22/8409/htm#B26-ijerph-17-08409" TargetMode="External"/><Relationship Id="rId4" Type="http://schemas.openxmlformats.org/officeDocument/2006/relationships/hyperlink" Target="https://www.mdpi.com/1660-4601/17/22/8409/htm#B7-ijerph-17-08409" TargetMode="External"/><Relationship Id="rId9" Type="http://schemas.openxmlformats.org/officeDocument/2006/relationships/hyperlink" Target="https://www.mdpi.com/1660-4601/17/22/8409/htm#B25-ijerph-17-08409" TargetMode="External"/><Relationship Id="rId14" Type="http://schemas.openxmlformats.org/officeDocument/2006/relationships/hyperlink" Target="https://www.mdpi.com/1660-4601/17/22/8409/htm#B28-ijerph-17-08409"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mdpi.com/1660-4601/17/22/8409/htm#B17-ijerph-17-08409"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mdpi.com/1660-4601/17/22/8409/htm#B14-ijerph-17-08409" TargetMode="External"/><Relationship Id="rId5" Type="http://schemas.openxmlformats.org/officeDocument/2006/relationships/hyperlink" Target="https://www.mdpi.com/1660-4601/17/22/8409/htm#B19-ijerph-17-08409" TargetMode="External"/><Relationship Id="rId4" Type="http://schemas.openxmlformats.org/officeDocument/2006/relationships/hyperlink" Target="https://www.mdpi.com/1660-4601/17/22/8409/htm#B18-ijerph-17-08409"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mdpi.com/1660-4601/17/22/8409/htm#B17-ijerph-17-08409"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mdpi.com/1660-4601/17/22/8409/htm#B14-ijerph-17-08409" TargetMode="External"/><Relationship Id="rId5" Type="http://schemas.openxmlformats.org/officeDocument/2006/relationships/hyperlink" Target="https://www.mdpi.com/1660-4601/17/22/8409/htm#B19-ijerph-17-08409" TargetMode="External"/><Relationship Id="rId4" Type="http://schemas.openxmlformats.org/officeDocument/2006/relationships/hyperlink" Target="https://www.mdpi.com/1660-4601/17/22/8409/htm#B18-ijerph-17-08409"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e l'image des diapositives 1">
            <a:extLst>
              <a:ext uri="{FF2B5EF4-FFF2-40B4-BE49-F238E27FC236}">
                <a16:creationId xmlns:a16="http://schemas.microsoft.com/office/drawing/2014/main" id="{7C5A9A5C-9096-40D9-896E-B04865F4A6D0}"/>
              </a:ext>
            </a:extLst>
          </p:cNvPr>
          <p:cNvSpPr>
            <a:spLocks noGrp="1" noRot="1" noChangeAspect="1" noChangeArrowheads="1" noTextEdit="1"/>
          </p:cNvSpPr>
          <p:nvPr>
            <p:ph type="sldImg"/>
          </p:nvPr>
        </p:nvSpPr>
        <p:spPr>
          <a:ln/>
        </p:spPr>
      </p:sp>
      <p:sp>
        <p:nvSpPr>
          <p:cNvPr id="3" name="Espace réservé des notes 2">
            <a:extLst>
              <a:ext uri="{FF2B5EF4-FFF2-40B4-BE49-F238E27FC236}">
                <a16:creationId xmlns:a16="http://schemas.microsoft.com/office/drawing/2014/main" id="{EB47003B-0595-4417-969B-045CC61C5F6A}"/>
              </a:ext>
            </a:extLst>
          </p:cNvPr>
          <p:cNvSpPr>
            <a:spLocks noGrp="1"/>
          </p:cNvSpPr>
          <p:nvPr>
            <p:ph type="body" idx="1"/>
          </p:nvPr>
        </p:nvSpPr>
        <p:spPr/>
        <p:txBody>
          <a:bodyPr/>
          <a:lstStyle/>
          <a:p>
            <a:pPr>
              <a:defRPr/>
            </a:pPr>
            <a:r>
              <a:rPr lang="fr-FR" sz="1800" dirty="0">
                <a:solidFill>
                  <a:srgbClr val="333333"/>
                </a:solidFill>
                <a:latin typeface="Georgia" panose="02040502050405020303" pitchFamily="18" charset="0"/>
                <a:ea typeface="Times New Roman" panose="02020603050405020304" pitchFamily="18" charset="0"/>
                <a:cs typeface="Times New Roman" panose="02020603050405020304" pitchFamily="18" charset="0"/>
              </a:rPr>
              <a:t>La fatigue de l’alarme peut nuire à l’efficacité et à la concentration des infirmières sur leurs tâches, ce qui menace la sécurité des patients</a:t>
            </a:r>
          </a:p>
          <a:p>
            <a:pPr>
              <a:defRPr/>
            </a:pPr>
            <a:endParaRPr lang="fr-FR" sz="1800" dirty="0">
              <a:solidFill>
                <a:srgbClr val="333333"/>
              </a:solidFill>
              <a:latin typeface="Georgia" panose="02040502050405020303" pitchFamily="18" charset="0"/>
              <a:cs typeface="Times New Roman" panose="02020603050405020304" pitchFamily="18" charset="0"/>
            </a:endParaRPr>
          </a:p>
          <a:p>
            <a:pPr>
              <a:defRPr/>
            </a:pPr>
            <a:r>
              <a:rPr lang="fr-FR" sz="1800" dirty="0">
                <a:solidFill>
                  <a:srgbClr val="333333"/>
                </a:solidFill>
                <a:latin typeface="Georgia" panose="02040502050405020303" pitchFamily="18" charset="0"/>
                <a:ea typeface="Times New Roman" panose="02020603050405020304" pitchFamily="18" charset="0"/>
                <a:cs typeface="Times New Roman" panose="02020603050405020304" pitchFamily="18" charset="0"/>
              </a:rPr>
              <a:t>: certaines études suggèrent qu’aux heures de pointe, les infirmières peuvent ne pas être en mesure de reconnaître les mélodies comme des alarmes et d’y répondre [</a:t>
            </a:r>
            <a:r>
              <a:rPr lang="fr-FR" sz="1800" dirty="0">
                <a:solidFill>
                  <a:srgbClr val="004B83"/>
                </a:solidFill>
                <a:latin typeface="Georgia" panose="02040502050405020303" pitchFamily="18" charset="0"/>
                <a:ea typeface="Times New Roman" panose="02020603050405020304" pitchFamily="18" charset="0"/>
                <a:cs typeface="Times New Roman" panose="02020603050405020304" pitchFamily="18" charset="0"/>
                <a:hlinkClick r:id="rId3" tooltip="Wee AN, Sanderson PM. Are melodic medical equipment alarms easily learned? Anesth Analg. 2008;106(2):501–8. doi:&#10;                    10.1213/01.ane.0000286148.58823.6c&#10;                    &#10;                  ."/>
              </a:rPr>
              <a:t>6</a:t>
            </a:r>
            <a:r>
              <a:rPr lang="fr-FR" sz="1800" dirty="0">
                <a:solidFill>
                  <a:srgbClr val="333333"/>
                </a:solidFill>
                <a:latin typeface="Georgia" panose="02040502050405020303" pitchFamily="18" charset="0"/>
                <a:ea typeface="Times New Roman" panose="02020603050405020304" pitchFamily="18" charset="0"/>
                <a:cs typeface="Times New Roman" panose="02020603050405020304" pitchFamily="18" charset="0"/>
              </a:rPr>
              <a:t>]. </a:t>
            </a:r>
          </a:p>
          <a:p>
            <a:pPr>
              <a:defRPr/>
            </a:pPr>
            <a:endParaRPr lang="fr-FR" sz="1800" dirty="0">
              <a:solidFill>
                <a:srgbClr val="333333"/>
              </a:solidFill>
              <a:latin typeface="Georgia" panose="02040502050405020303" pitchFamily="18" charset="0"/>
              <a:cs typeface="Times New Roman" panose="02020603050405020304" pitchFamily="18" charset="0"/>
            </a:endParaRPr>
          </a:p>
          <a:p>
            <a:pPr>
              <a:defRPr/>
            </a:pPr>
            <a:r>
              <a:rPr lang="fr-FR" sz="1800" dirty="0">
                <a:solidFill>
                  <a:srgbClr val="222222"/>
                </a:solidFill>
                <a:latin typeface="Arial" panose="020B0604020202020204" pitchFamily="34" charset="0"/>
                <a:ea typeface="Times New Roman" panose="02020603050405020304" pitchFamily="18" charset="0"/>
              </a:rPr>
              <a:t>L’ECRI (Emergency Care </a:t>
            </a:r>
            <a:r>
              <a:rPr lang="fr-FR" sz="1800" dirty="0" err="1">
                <a:solidFill>
                  <a:srgbClr val="222222"/>
                </a:solidFill>
                <a:latin typeface="Arial" panose="020B0604020202020204" pitchFamily="34" charset="0"/>
                <a:ea typeface="Times New Roman" panose="02020603050405020304" pitchFamily="18" charset="0"/>
              </a:rPr>
              <a:t>Research</a:t>
            </a:r>
            <a:r>
              <a:rPr lang="fr-FR" sz="1800" dirty="0">
                <a:solidFill>
                  <a:srgbClr val="222222"/>
                </a:solidFill>
                <a:latin typeface="Arial" panose="020B0604020202020204" pitchFamily="34" charset="0"/>
                <a:ea typeface="Times New Roman" panose="02020603050405020304" pitchFamily="18" charset="0"/>
              </a:rPr>
              <a:t> Institute) est une organisation internationale qui publie un classement annuel des dangers les plus importants causés par la technologie médicale</a:t>
            </a:r>
            <a:endParaRPr lang="fr-FR" sz="1800" dirty="0">
              <a:solidFill>
                <a:srgbClr val="333333"/>
              </a:solidFill>
              <a:latin typeface="Georgia" panose="02040502050405020303" pitchFamily="18" charset="0"/>
              <a:ea typeface="Times New Roman" panose="02020603050405020304" pitchFamily="18" charset="0"/>
              <a:cs typeface="Times New Roman" panose="02020603050405020304" pitchFamily="18" charset="0"/>
            </a:endParaRPr>
          </a:p>
          <a:p>
            <a:pPr>
              <a:defRPr/>
            </a:pPr>
            <a:endParaRPr lang="fr-FR" sz="1800" dirty="0">
              <a:solidFill>
                <a:srgbClr val="333333"/>
              </a:solidFill>
              <a:latin typeface="Georgia" panose="02040502050405020303" pitchFamily="18" charset="0"/>
              <a:cs typeface="Times New Roman" panose="02020603050405020304" pitchFamily="18" charset="0"/>
            </a:endParaRPr>
          </a:p>
          <a:p>
            <a:pPr>
              <a:defRPr/>
            </a:pPr>
            <a:r>
              <a:rPr lang="fr-FR" sz="1800" dirty="0">
                <a:solidFill>
                  <a:srgbClr val="222222"/>
                </a:solidFill>
                <a:latin typeface="Arial" panose="020B0604020202020204" pitchFamily="34" charset="0"/>
                <a:ea typeface="Times New Roman" panose="02020603050405020304" pitchFamily="18" charset="0"/>
              </a:rPr>
              <a:t>Pendant de nombreuses années, leur liste comprenait le sujet des risques d’alarme. Ce danger a été décrit comme l’absence d’une réaction adéquate à une alarme et une mauvaise gestion des alarmes ou de leurs paramètres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4"/>
              </a:rPr>
              <a:t>7</a:t>
            </a:r>
            <a:r>
              <a:rPr lang="fr-FR" sz="1800" dirty="0">
                <a:solidFill>
                  <a:srgbClr val="222222"/>
                </a:solidFill>
                <a:latin typeface="Arial" panose="020B0604020202020204" pitchFamily="34" charset="0"/>
                <a:ea typeface="Times New Roman" panose="02020603050405020304" pitchFamily="18" charset="0"/>
              </a:rPr>
              <a:t>]. </a:t>
            </a:r>
            <a:endParaRPr lang="fr-FR" sz="1800" dirty="0">
              <a:solidFill>
                <a:srgbClr val="333333"/>
              </a:solidFill>
              <a:latin typeface="Georgia" panose="02040502050405020303" pitchFamily="18" charset="0"/>
              <a:ea typeface="Times New Roman" panose="02020603050405020304" pitchFamily="18" charset="0"/>
              <a:cs typeface="Times New Roman" panose="02020603050405020304" pitchFamily="18" charset="0"/>
            </a:endParaRPr>
          </a:p>
          <a:p>
            <a:pPr>
              <a:defRPr/>
            </a:pPr>
            <a:r>
              <a:rPr lang="fr-FR" sz="1800" dirty="0">
                <a:solidFill>
                  <a:srgbClr val="222222"/>
                </a:solidFill>
                <a:latin typeface="Arial" panose="020B0604020202020204" pitchFamily="34" charset="0"/>
                <a:ea typeface="Times New Roman" panose="02020603050405020304" pitchFamily="18" charset="0"/>
              </a:rPr>
              <a:t>Dans le cas de la fatigue de l’alarme, il est défini comme une exposition excessive au stimulus généré par l’unité de surveillance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5"/>
              </a:rPr>
              <a:t>13</a:t>
            </a:r>
            <a:r>
              <a:rPr lang="fr-FR" sz="1800" dirty="0">
                <a:solidFill>
                  <a:srgbClr val="222222"/>
                </a:solidFill>
                <a:latin typeface="Arial" panose="020B0604020202020204" pitchFamily="34" charset="0"/>
                <a:ea typeface="Times New Roman" panose="02020603050405020304" pitchFamily="18" charset="0"/>
              </a:rPr>
              <a:t>]. Les chercheurs soulignent l’importance de la différenciation entre la fatigue aiguë et chronique; toutefois, la documentation sur le sujet n’indique pas clairement quelle forme la fatigue d’alarme est mieux catégorisée comme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6"/>
              </a:rPr>
              <a:t>12</a:t>
            </a:r>
            <a:r>
              <a:rPr lang="fr-FR" sz="1800" dirty="0">
                <a:solidFill>
                  <a:srgbClr val="222222"/>
                </a:solidFill>
                <a:latin typeface="Arial" panose="020B0604020202020204" pitchFamily="34" charset="0"/>
                <a:ea typeface="Times New Roman" panose="02020603050405020304" pitchFamily="18" charset="0"/>
              </a:rPr>
              <a:t>]. La surcharge cognitive du travail est liée à la nécessité d’un traitement rapide de l’information par les infirmières, et la surcharge physique se rapporte à l’effort physique direct qui a lieu pendant le travail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7"/>
              </a:rPr>
              <a:t>14</a:t>
            </a:r>
            <a:r>
              <a:rPr lang="fr-FR" sz="1800" dirty="0">
                <a:solidFill>
                  <a:srgbClr val="222222"/>
                </a:solidFill>
                <a:latin typeface="Arial" panose="020B0604020202020204" pitchFamily="34" charset="0"/>
                <a:ea typeface="Times New Roman" panose="02020603050405020304" pitchFamily="18" charset="0"/>
              </a:rPr>
              <a:t>]. Les alarmes causent une surcharge de travail en quantité, en qualité, en zones cognitives et physiques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8"/>
              </a:rPr>
              <a:t>15</a:t>
            </a:r>
            <a:r>
              <a:rPr lang="fr-FR" sz="1800" dirty="0">
                <a:solidFill>
                  <a:srgbClr val="222222"/>
                </a:solidFill>
                <a:latin typeface="Arial" panose="020B0604020202020204" pitchFamily="34" charset="0"/>
                <a:ea typeface="Times New Roman" panose="02020603050405020304" pitchFamily="18" charset="0"/>
              </a:rPr>
              <a:t>]. Un facteur important contribuant à la fatigue et à la fatigue de l’alarme est le bruit</a:t>
            </a:r>
            <a:endParaRPr lang="fr-FR" sz="1800" dirty="0">
              <a:solidFill>
                <a:srgbClr val="333333"/>
              </a:solidFill>
              <a:latin typeface="Georgia" panose="02040502050405020303" pitchFamily="18" charset="0"/>
              <a:ea typeface="Times New Roman" panose="02020603050405020304" pitchFamily="18" charset="0"/>
              <a:cs typeface="Times New Roman" panose="02020603050405020304" pitchFamily="18" charset="0"/>
            </a:endParaRPr>
          </a:p>
          <a:p>
            <a:pPr>
              <a:defRPr/>
            </a:pPr>
            <a:r>
              <a:rPr lang="fr-FR" sz="1800" dirty="0">
                <a:solidFill>
                  <a:srgbClr val="222222"/>
                </a:solidFill>
                <a:latin typeface="Arial" panose="020B0604020202020204" pitchFamily="34" charset="0"/>
                <a:ea typeface="Times New Roman" panose="02020603050405020304" pitchFamily="18" charset="0"/>
              </a:rPr>
              <a:t>Selon les lignes directrices de l’Organisation mondiale de la Santé, le bruit dans l’environnement hospitalier ne devrait pas dépasser 35 </a:t>
            </a:r>
            <a:r>
              <a:rPr lang="fr-FR" sz="1800" dirty="0" err="1">
                <a:solidFill>
                  <a:srgbClr val="222222"/>
                </a:solidFill>
                <a:latin typeface="Arial" panose="020B0604020202020204" pitchFamily="34" charset="0"/>
                <a:ea typeface="Times New Roman" panose="02020603050405020304" pitchFamily="18" charset="0"/>
              </a:rPr>
              <a:t>Db</a:t>
            </a:r>
            <a:endParaRPr lang="fr-FR" sz="1800" dirty="0">
              <a:solidFill>
                <a:srgbClr val="222222"/>
              </a:solidFill>
              <a:latin typeface="Arial" panose="020B0604020202020204" pitchFamily="34" charset="0"/>
              <a:ea typeface="Times New Roman" panose="02020603050405020304" pitchFamily="18" charset="0"/>
            </a:endParaRPr>
          </a:p>
          <a:p>
            <a:pPr>
              <a:defRPr/>
            </a:pPr>
            <a:endParaRPr lang="fr-FR" sz="1800" dirty="0">
              <a:solidFill>
                <a:srgbClr val="222222"/>
              </a:solidFill>
              <a:latin typeface="Arial" panose="020B0604020202020204" pitchFamily="34" charset="0"/>
            </a:endParaRPr>
          </a:p>
          <a:p>
            <a:pPr algn="just">
              <a:lnSpc>
                <a:spcPct val="107000"/>
              </a:lnSpc>
              <a:spcAft>
                <a:spcPts val="800"/>
              </a:spcAft>
              <a:defRPr/>
            </a:pPr>
            <a:r>
              <a:rPr lang="fr-FR" sz="18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3.1. Alarmes lourdes et fausses</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indent="304800" algn="just">
              <a:lnSpc>
                <a:spcPct val="107000"/>
              </a:lnSpc>
              <a:spcAft>
                <a:spcPts val="800"/>
              </a:spcAft>
              <a:defRPr/>
            </a:pP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Dans des études menées par Christensen et coll., 59 % des infirmières interrogées ont indiqué que les inconvénients des alarmes résultent de seuils d’alarme mal fixés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9"/>
              </a:rPr>
              <a:t>25</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De plus, 95 % des infirmières ont déclaré qu’elles ressentaient souvent le fardeau des alarmes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0"/>
              </a:rPr>
              <a:t>26</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Les inconvénients des alarmes provoquent des perturbations dans les soins aux patients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1"/>
              </a:rPr>
              <a:t>9</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2"/>
              </a:rPr>
              <a:t>11</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0"/>
              </a:rPr>
              <a:t>26</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3"/>
              </a:rPr>
              <a:t>27</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Fait important, les nuisances et la fausseté des alarmes entraînent une réduction de la confiance dans les systèmes de surveillance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2"/>
              </a:rPr>
              <a:t>11</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En raison du grand nombre de fausses alarmes, le personnel infirmier n’est pas en mesure d’y réagir de la bonne façon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3"/>
              </a:rPr>
              <a:t>27</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Selon les infirmières étudiées, les technologies modernes sont trop compliquées, tandis que les fausses alarmes sont trop fréquentes et détournent leur attention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0"/>
              </a:rPr>
              <a:t>26</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defRPr/>
            </a:pPr>
            <a:r>
              <a:rPr lang="fr-FR" sz="18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3.2. Fatigue d’alarme</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indent="304800" algn="just">
              <a:lnSpc>
                <a:spcPct val="107000"/>
              </a:lnSpc>
              <a:spcAft>
                <a:spcPts val="800"/>
              </a:spcAft>
              <a:defRPr/>
            </a:pP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Selon 93 % des infirmières, la fatigue de l’alarme peut causer des alarmes excessivement modérées ou ignorées. Dans la même étude, jusqu’à 81 % des répondants ont déclaré que la fatigue des alarmes résulte du nombre excessif de fausses alarmes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9"/>
              </a:rPr>
              <a:t>25</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Il est à noter que 52 % des infirmières ne savent pas comment prévenir la fatigue des alarmes. Certains d’entre eux déclarent que la seule façon est d’adapter les alarmes des dispositifs montrant les paramètres de vie des patients à leur état de santé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3"/>
              </a:rPr>
              <a:t>27</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defRPr/>
            </a:pPr>
            <a:r>
              <a:rPr lang="fr-FR" sz="18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3.3. Gestion des alarmes</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indent="304800" algn="just">
              <a:lnSpc>
                <a:spcPct val="107000"/>
              </a:lnSpc>
              <a:spcAft>
                <a:spcPts val="800"/>
              </a:spcAft>
              <a:defRPr/>
            </a:pP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En ce qui concerne le principal obstacle à la gestion des alarmes, les résultats des études ne font pas l’unanimité. Selon </a:t>
            </a:r>
            <a:r>
              <a:rPr lang="fr-FR" sz="1800" dirty="0" err="1">
                <a:solidFill>
                  <a:srgbClr val="222222"/>
                </a:solidFill>
                <a:latin typeface="Arial" panose="020B0604020202020204" pitchFamily="34" charset="0"/>
                <a:ea typeface="Times New Roman" panose="02020603050405020304" pitchFamily="18" charset="0"/>
                <a:cs typeface="Times New Roman" panose="02020603050405020304" pitchFamily="18" charset="0"/>
              </a:rPr>
              <a:t>Sowan</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et coll., les infirmières considèrent que la difficulté de reconnaître la source et la priorité d’une alarme est le principal obstacle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0"/>
              </a:rPr>
              <a:t>26</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où la valeur pondérée moyenne obtenue à partir de la synthèse des données donne le résultat </a:t>
            </a:r>
            <a:r>
              <a:rPr lang="fr-FR" sz="1800" dirty="0">
                <a:solidFill>
                  <a:srgbClr val="CC0000"/>
                </a:solidFill>
                <a:latin typeface="Arial" panose="020B0604020202020204" pitchFamily="34" charset="0"/>
                <a:ea typeface="Times New Roman" panose="02020603050405020304" pitchFamily="18" charset="0"/>
                <a:cs typeface="Times New Roman" panose="02020603050405020304" pitchFamily="18" charset="0"/>
              </a:rPr>
              <a:t>Type inconnu de nœud : police</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 3,55. Un obstacle supplémentaire est le nombre insuffisant de personnel, ce qui empêche des réactions adéquates aux alarmes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2"/>
              </a:rPr>
              <a:t>11</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Parmi les obstacles les moins importants à la réaction aux alarmes, les répondants ont énuméré : pas de formation à l’utilisation des systèmes d’alarme, difficulté dans le bon réglage des alarmes et autres sons non cliniques, ce qui n’est pas entièrement confirmé par la synthèse des données </a:t>
            </a:r>
            <a:r>
              <a:rPr lang="fr-FR" sz="1800" dirty="0">
                <a:solidFill>
                  <a:srgbClr val="CC0000"/>
                </a:solidFill>
                <a:latin typeface="Arial" panose="020B0604020202020204" pitchFamily="34" charset="0"/>
                <a:ea typeface="Times New Roman" panose="02020603050405020304" pitchFamily="18" charset="0"/>
                <a:cs typeface="Times New Roman" panose="02020603050405020304" pitchFamily="18" charset="0"/>
              </a:rPr>
              <a:t>Type inconnu de nœud : police</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 4,87.</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indent="304800" algn="just">
              <a:lnSpc>
                <a:spcPct val="107000"/>
              </a:lnSpc>
              <a:spcAft>
                <a:spcPts val="800"/>
              </a:spcAft>
              <a:defRPr/>
            </a:pP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Christensen et coll. ont administré leur propre questionnaire de 10 éléments auprès des infirmières australiennes. Plus de 50 % des répondants croient que les alarmes fastidieuses résultent de la précision et des réglages incorrects des appareils. De plus, les infirmières suggèrent que plus de la moitié des alarmes résultent de l’absence d’infirmières au chevet d’un patient. D’une part, cela a causé de l’irritation et de l’ignorance parmi d’autres infirmières, mais d’autre part, certaines d’entre elles ont fait preuve d’un sentiment de co-responsabilité professionnelle et ont réagi aux signaux d’alarme du patient de quelqu’un d’autre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9"/>
              </a:rPr>
              <a:t>25</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indent="304800" algn="just">
              <a:lnSpc>
                <a:spcPct val="107000"/>
              </a:lnSpc>
              <a:spcAft>
                <a:spcPts val="800"/>
              </a:spcAft>
              <a:defRPr/>
            </a:pP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Dans les études de qualité, les infirmières présentent un sentiment de responsabilité pour le réglage correct et individualisé des alarmes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4"/>
              </a:rPr>
              <a:t>28</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5"/>
              </a:rPr>
              <a:t>29</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Toutefois, un nombre excessif de tâches fait très souvent de la gestion des alarmes une tâche de faible priorité. Les infirmières américaines se sentent surchargées de travail et ne veulent pas assumer la responsabilité exclusive de réagir aux alarmes, en attendant le soutien d’autres membres de l’équipe [</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4"/>
              </a:rPr>
              <a:t>28</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Les infirmières allemandes, qui sont également ouvertes à l’introduction de la technologie mobile, signalent des difficultés avec la technologie de pointe et de nombreuses préoccupations au sujet de </a:t>
            </a:r>
            <a:r>
              <a:rPr lang="fr-FR" sz="1800" dirty="0" err="1">
                <a:solidFill>
                  <a:srgbClr val="222222"/>
                </a:solidFill>
                <a:latin typeface="Arial" panose="020B0604020202020204" pitchFamily="34" charset="0"/>
                <a:ea typeface="Times New Roman" panose="02020603050405020304" pitchFamily="18" charset="0"/>
                <a:cs typeface="Times New Roman" panose="02020603050405020304" pitchFamily="18" charset="0"/>
              </a:rPr>
              <a:t>sa</a:t>
            </a:r>
            <a:r>
              <a:rPr lang="fr-FR" sz="1800" b="1" dirty="0" err="1">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5"/>
              </a:rPr>
              <a:t>mise</a:t>
            </a:r>
            <a:r>
              <a:rPr lang="fr-FR" sz="1800" b="1" dirty="0">
                <a:solidFill>
                  <a:srgbClr val="3156A2"/>
                </a:solidFill>
                <a:latin typeface="Arial" panose="020B0604020202020204" pitchFamily="34" charset="0"/>
                <a:ea typeface="Times New Roman" panose="02020603050405020304" pitchFamily="18" charset="0"/>
                <a:cs typeface="Times New Roman" panose="02020603050405020304" pitchFamily="18" charset="0"/>
                <a:hlinkClick r:id="rId15"/>
              </a:rPr>
              <a:t> en œuvre [ 29</a:t>
            </a: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defRPr/>
            </a:pPr>
            <a:r>
              <a:rPr lang="fr-FR" sz="1800"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3.4. Risque de partialité</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indent="304800" algn="just">
              <a:lnSpc>
                <a:spcPct val="107000"/>
              </a:lnSpc>
              <a:spcAft>
                <a:spcPts val="800"/>
              </a:spcAft>
              <a:defRPr/>
            </a:pPr>
            <a:r>
              <a:rPr lang="fr-FR" sz="180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Deux études de qualité et cinq études quantitatives ont été incluses dans la recherche. Les résultats des études de qualité sont la voix du personnel de santé qui évalue la fatigue d’alarme. Ils sont un élément nécessaire pour décrire les résultats finaux; cependant, ils peuvent causer des préjugés, étant d’une forme différente de d’autres articles.</a:t>
            </a:r>
            <a:endParaRPr lang="fr-FR" sz="1800" dirty="0">
              <a:latin typeface="Calibri" panose="020F0502020204030204" pitchFamily="34" charset="0"/>
              <a:ea typeface="Calibri" panose="020F0502020204030204" pitchFamily="34" charset="0"/>
              <a:cs typeface="Times New Roman" panose="02020603050405020304" pitchFamily="18" charset="0"/>
            </a:endParaRPr>
          </a:p>
          <a:p>
            <a:pPr>
              <a:defRPr/>
            </a:pPr>
            <a:endParaRPr lang="fr-FR" dirty="0"/>
          </a:p>
        </p:txBody>
      </p:sp>
      <p:sp>
        <p:nvSpPr>
          <p:cNvPr id="12292" name="Espace réservé du numéro de diapositive 3">
            <a:extLst>
              <a:ext uri="{FF2B5EF4-FFF2-40B4-BE49-F238E27FC236}">
                <a16:creationId xmlns:a16="http://schemas.microsoft.com/office/drawing/2014/main" id="{4C0C21C9-C232-4DE3-A327-E60FC9F0EC6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2904CF63-7268-4AB3-AA7F-B3535A3EB253}" type="slidenum">
              <a:rPr lang="fr-FR" altLang="fr-FR" smtClean="0">
                <a:latin typeface="Arial" panose="020B0604020202020204" pitchFamily="34" charset="0"/>
              </a:rPr>
              <a:pPr/>
              <a:t>4</a:t>
            </a:fld>
            <a:endParaRPr lang="fr-FR" altLang="fr-FR">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e l'image des diapositives 1">
            <a:extLst>
              <a:ext uri="{FF2B5EF4-FFF2-40B4-BE49-F238E27FC236}">
                <a16:creationId xmlns:a16="http://schemas.microsoft.com/office/drawing/2014/main" id="{C37D79A8-902B-46C9-93E0-12A02D0866F3}"/>
              </a:ext>
            </a:extLst>
          </p:cNvPr>
          <p:cNvSpPr>
            <a:spLocks noGrp="1" noRot="1" noChangeAspect="1" noChangeArrowheads="1" noTextEdit="1"/>
          </p:cNvSpPr>
          <p:nvPr>
            <p:ph type="sldImg"/>
          </p:nvPr>
        </p:nvSpPr>
        <p:spPr>
          <a:ln/>
        </p:spPr>
      </p:sp>
      <p:sp>
        <p:nvSpPr>
          <p:cNvPr id="14339" name="Espace réservé des notes 2">
            <a:extLst>
              <a:ext uri="{FF2B5EF4-FFF2-40B4-BE49-F238E27FC236}">
                <a16:creationId xmlns:a16="http://schemas.microsoft.com/office/drawing/2014/main" id="{404D109F-1C0E-4BC8-9B23-09A26A06C98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z="1800">
                <a:solidFill>
                  <a:srgbClr val="222222"/>
                </a:solidFill>
                <a:latin typeface="Arial" panose="020B0604020202020204" pitchFamily="34" charset="0"/>
                <a:cs typeface="Times New Roman" panose="02020603050405020304" pitchFamily="18" charset="0"/>
              </a:rPr>
              <a:t>La réaction subjective la plus courante et la mieux documentée au bruit est l’irritation, qui peut également inclure la peur et la colère légère, liée à la conviction que l’on est interrompu exprès [</a:t>
            </a:r>
            <a:r>
              <a:rPr lang="fr-FR" altLang="fr-FR" sz="1800" b="1">
                <a:solidFill>
                  <a:srgbClr val="3156A2"/>
                </a:solidFill>
                <a:latin typeface="Arial" panose="020B0604020202020204" pitchFamily="34" charset="0"/>
                <a:cs typeface="Times New Roman" panose="02020603050405020304" pitchFamily="18" charset="0"/>
                <a:hlinkClick r:id="rId3"/>
              </a:rPr>
              <a:t>17</a:t>
            </a:r>
            <a:r>
              <a:rPr lang="fr-FR" altLang="fr-FR" sz="1800">
                <a:solidFill>
                  <a:srgbClr val="222222"/>
                </a:solidFill>
                <a:latin typeface="Arial" panose="020B0604020202020204" pitchFamily="34" charset="0"/>
                <a:cs typeface="Times New Roman" panose="02020603050405020304" pitchFamily="18" charset="0"/>
              </a:rPr>
              <a:t>]. Un environnement bruyant peut décourager la collaboration, intensifier l’agressivité et entraver la capacité de traiter les signaux sociaux [</a:t>
            </a:r>
            <a:r>
              <a:rPr lang="fr-FR" altLang="fr-FR" sz="1800" b="1">
                <a:solidFill>
                  <a:srgbClr val="3156A2"/>
                </a:solidFill>
                <a:latin typeface="Arial" panose="020B0604020202020204" pitchFamily="34" charset="0"/>
                <a:cs typeface="Times New Roman" panose="02020603050405020304" pitchFamily="18" charset="0"/>
                <a:hlinkClick r:id="rId3"/>
              </a:rPr>
              <a:t>17</a:t>
            </a:r>
            <a:r>
              <a:rPr lang="fr-FR" altLang="fr-FR" sz="1800">
                <a:solidFill>
                  <a:srgbClr val="222222"/>
                </a:solidFill>
                <a:latin typeface="Arial" panose="020B0604020202020204" pitchFamily="34" charset="0"/>
                <a:cs typeface="Times New Roman" panose="02020603050405020304" pitchFamily="18" charset="0"/>
              </a:rPr>
              <a:t>]. Le bruit est un facteur qui peut contribuer à un sentiment de peur et de stress dans une salle. D’autre part, le personnel travaille mieux dans un environnement qui lui procure un sentiment de sécurité, de paix et d’espace [</a:t>
            </a:r>
            <a:r>
              <a:rPr lang="fr-FR" altLang="fr-FR" sz="1800" b="1">
                <a:solidFill>
                  <a:srgbClr val="3156A2"/>
                </a:solidFill>
                <a:latin typeface="Arial" panose="020B0604020202020204" pitchFamily="34" charset="0"/>
                <a:cs typeface="Times New Roman" panose="02020603050405020304" pitchFamily="18" charset="0"/>
                <a:hlinkClick r:id="rId4"/>
              </a:rPr>
              <a:t>18</a:t>
            </a:r>
            <a:r>
              <a:rPr lang="fr-FR" altLang="fr-FR" sz="1800">
                <a:solidFill>
                  <a:srgbClr val="222222"/>
                </a:solidFill>
                <a:latin typeface="Arial" panose="020B0604020202020204" pitchFamily="34" charset="0"/>
                <a:cs typeface="Times New Roman" panose="02020603050405020304" pitchFamily="18" charset="0"/>
              </a:rPr>
              <a:t>]. L’exposition prolongée à ce facteur sensoriel entraîne le stress, qui est un déterminant de l’épuisement professionnel chez les infirmières en soins intensifs [</a:t>
            </a:r>
            <a:r>
              <a:rPr lang="fr-FR" altLang="fr-FR" sz="1800" b="1">
                <a:solidFill>
                  <a:srgbClr val="3156A2"/>
                </a:solidFill>
                <a:latin typeface="Arial" panose="020B0604020202020204" pitchFamily="34" charset="0"/>
                <a:cs typeface="Times New Roman" panose="02020603050405020304" pitchFamily="18" charset="0"/>
                <a:hlinkClick r:id="rId5"/>
              </a:rPr>
              <a:t>19</a:t>
            </a:r>
            <a:r>
              <a:rPr lang="fr-FR" altLang="fr-FR" sz="1800">
                <a:solidFill>
                  <a:srgbClr val="222222"/>
                </a:solidFill>
                <a:latin typeface="Arial" panose="020B0604020202020204" pitchFamily="34" charset="0"/>
                <a:cs typeface="Times New Roman" panose="02020603050405020304" pitchFamily="18" charset="0"/>
              </a:rPr>
              <a:t>]. Des études ont montré que les gens s’adaptent à des environnements de travail bruyants, s’engagent moins interpersonnellement et de façon réfléchie, et montrent moins de préoccupation pour le patient et</a:t>
            </a:r>
            <a:r>
              <a:rPr lang="fr-FR" altLang="fr-FR" sz="1800" b="1">
                <a:solidFill>
                  <a:srgbClr val="3156A2"/>
                </a:solidFill>
                <a:latin typeface="Arial" panose="020B0604020202020204" pitchFamily="34" charset="0"/>
                <a:cs typeface="Times New Roman" panose="02020603050405020304" pitchFamily="18" charset="0"/>
                <a:hlinkClick r:id="rId6"/>
              </a:rPr>
              <a:t>l’environnement [ 14</a:t>
            </a:r>
            <a:endParaRPr lang="fr-FR" altLang="fr-FR">
              <a:latin typeface="Arial" panose="020B0604020202020204" pitchFamily="34" charset="0"/>
            </a:endParaRPr>
          </a:p>
        </p:txBody>
      </p:sp>
      <p:sp>
        <p:nvSpPr>
          <p:cNvPr id="14340" name="Espace réservé du numéro de diapositive 3">
            <a:extLst>
              <a:ext uri="{FF2B5EF4-FFF2-40B4-BE49-F238E27FC236}">
                <a16:creationId xmlns:a16="http://schemas.microsoft.com/office/drawing/2014/main" id="{239D9854-0834-4577-8DE7-AB4BE1B7BCF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9D1F010F-0B45-4BC0-A0D1-6270B5B0ECF4}" type="slidenum">
              <a:rPr lang="fr-FR" altLang="fr-FR" smtClean="0">
                <a:latin typeface="Arial" panose="020B0604020202020204" pitchFamily="34" charset="0"/>
              </a:rPr>
              <a:pPr/>
              <a:t>6</a:t>
            </a:fld>
            <a:endParaRPr lang="fr-FR" altLang="fr-FR">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e l'image des diapositives 1">
            <a:extLst>
              <a:ext uri="{FF2B5EF4-FFF2-40B4-BE49-F238E27FC236}">
                <a16:creationId xmlns:a16="http://schemas.microsoft.com/office/drawing/2014/main" id="{8D832D5E-8693-4641-A10A-F8A10390FC03}"/>
              </a:ext>
            </a:extLst>
          </p:cNvPr>
          <p:cNvSpPr>
            <a:spLocks noGrp="1" noRot="1" noChangeAspect="1" noChangeArrowheads="1" noTextEdit="1"/>
          </p:cNvSpPr>
          <p:nvPr>
            <p:ph type="sldImg"/>
          </p:nvPr>
        </p:nvSpPr>
        <p:spPr>
          <a:ln/>
        </p:spPr>
      </p:sp>
      <p:sp>
        <p:nvSpPr>
          <p:cNvPr id="16387" name="Espace réservé des notes 2">
            <a:extLst>
              <a:ext uri="{FF2B5EF4-FFF2-40B4-BE49-F238E27FC236}">
                <a16:creationId xmlns:a16="http://schemas.microsoft.com/office/drawing/2014/main" id="{D07635B5-F1AB-4675-8024-E66EC7FC057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z="1800" dirty="0">
                <a:solidFill>
                  <a:srgbClr val="222222"/>
                </a:solidFill>
                <a:latin typeface="Arial" panose="020B0604020202020204" pitchFamily="34" charset="0"/>
                <a:cs typeface="Times New Roman" panose="02020603050405020304" pitchFamily="18" charset="0"/>
              </a:rPr>
              <a:t>La réaction subjective la plus courante et la mieux documentée au bruit est l’irritation, qui peut également inclure la peur et la colère légère, liée à la conviction que l’on est interrompu exprès [</a:t>
            </a:r>
            <a:r>
              <a:rPr lang="fr-FR" altLang="fr-FR" sz="1800" b="1" dirty="0">
                <a:solidFill>
                  <a:srgbClr val="3156A2"/>
                </a:solidFill>
                <a:latin typeface="Arial" panose="020B0604020202020204" pitchFamily="34" charset="0"/>
                <a:cs typeface="Times New Roman" panose="02020603050405020304" pitchFamily="18" charset="0"/>
                <a:hlinkClick r:id="rId3"/>
              </a:rPr>
              <a:t>17</a:t>
            </a:r>
            <a:r>
              <a:rPr lang="fr-FR" altLang="fr-FR" sz="1800" dirty="0">
                <a:solidFill>
                  <a:srgbClr val="222222"/>
                </a:solidFill>
                <a:latin typeface="Arial" panose="020B0604020202020204" pitchFamily="34" charset="0"/>
                <a:cs typeface="Times New Roman" panose="02020603050405020304" pitchFamily="18" charset="0"/>
              </a:rPr>
              <a:t>]. Un environnement bruyant peut décourager la collaboration, intensifier l’agressivité et entraver la capacité de traiter les signaux sociaux [</a:t>
            </a:r>
            <a:r>
              <a:rPr lang="fr-FR" altLang="fr-FR" sz="1800" b="1" dirty="0">
                <a:solidFill>
                  <a:srgbClr val="3156A2"/>
                </a:solidFill>
                <a:latin typeface="Arial" panose="020B0604020202020204" pitchFamily="34" charset="0"/>
                <a:cs typeface="Times New Roman" panose="02020603050405020304" pitchFamily="18" charset="0"/>
                <a:hlinkClick r:id="rId3"/>
              </a:rPr>
              <a:t>17</a:t>
            </a:r>
            <a:r>
              <a:rPr lang="fr-FR" altLang="fr-FR" sz="1800" dirty="0">
                <a:solidFill>
                  <a:srgbClr val="222222"/>
                </a:solidFill>
                <a:latin typeface="Arial" panose="020B0604020202020204" pitchFamily="34" charset="0"/>
                <a:cs typeface="Times New Roman" panose="02020603050405020304" pitchFamily="18" charset="0"/>
              </a:rPr>
              <a:t>]. Le bruit est un facteur qui peut contribuer à un sentiment de peur et de stress dans une salle. D’autre part, le personnel travaille mieux dans un environnement qui lui procure un sentiment de sécurité, de paix et d’espace [</a:t>
            </a:r>
            <a:r>
              <a:rPr lang="fr-FR" altLang="fr-FR" sz="1800" b="1" dirty="0">
                <a:solidFill>
                  <a:srgbClr val="3156A2"/>
                </a:solidFill>
                <a:latin typeface="Arial" panose="020B0604020202020204" pitchFamily="34" charset="0"/>
                <a:cs typeface="Times New Roman" panose="02020603050405020304" pitchFamily="18" charset="0"/>
                <a:hlinkClick r:id="rId4"/>
              </a:rPr>
              <a:t>18</a:t>
            </a:r>
            <a:r>
              <a:rPr lang="fr-FR" altLang="fr-FR" sz="1800" dirty="0">
                <a:solidFill>
                  <a:srgbClr val="222222"/>
                </a:solidFill>
                <a:latin typeface="Arial" panose="020B0604020202020204" pitchFamily="34" charset="0"/>
                <a:cs typeface="Times New Roman" panose="02020603050405020304" pitchFamily="18" charset="0"/>
              </a:rPr>
              <a:t>]. L’exposition prolongée à ce facteur sensoriel entraîne le stress, qui est un déterminant de l’épuisement professionnel chez les infirmières en soins intensifs [</a:t>
            </a:r>
            <a:r>
              <a:rPr lang="fr-FR" altLang="fr-FR" sz="1800" b="1" dirty="0">
                <a:solidFill>
                  <a:srgbClr val="3156A2"/>
                </a:solidFill>
                <a:latin typeface="Arial" panose="020B0604020202020204" pitchFamily="34" charset="0"/>
                <a:cs typeface="Times New Roman" panose="02020603050405020304" pitchFamily="18" charset="0"/>
                <a:hlinkClick r:id="rId5"/>
              </a:rPr>
              <a:t>19</a:t>
            </a:r>
            <a:r>
              <a:rPr lang="fr-FR" altLang="fr-FR" sz="1800" dirty="0">
                <a:solidFill>
                  <a:srgbClr val="222222"/>
                </a:solidFill>
                <a:latin typeface="Arial" panose="020B0604020202020204" pitchFamily="34" charset="0"/>
                <a:cs typeface="Times New Roman" panose="02020603050405020304" pitchFamily="18" charset="0"/>
              </a:rPr>
              <a:t>]. Des études ont montré que les gens s’adaptent à des environnements de travail bruyants, s’engagent moins </a:t>
            </a:r>
            <a:r>
              <a:rPr lang="fr-FR" altLang="fr-FR" sz="1800" dirty="0" err="1">
                <a:solidFill>
                  <a:srgbClr val="222222"/>
                </a:solidFill>
                <a:latin typeface="Arial" panose="020B0604020202020204" pitchFamily="34" charset="0"/>
                <a:cs typeface="Times New Roman" panose="02020603050405020304" pitchFamily="18" charset="0"/>
              </a:rPr>
              <a:t>interpersonnellement</a:t>
            </a:r>
            <a:r>
              <a:rPr lang="fr-FR" altLang="fr-FR" sz="1800" dirty="0">
                <a:solidFill>
                  <a:srgbClr val="222222"/>
                </a:solidFill>
                <a:latin typeface="Arial" panose="020B0604020202020204" pitchFamily="34" charset="0"/>
                <a:cs typeface="Times New Roman" panose="02020603050405020304" pitchFamily="18" charset="0"/>
              </a:rPr>
              <a:t> et de façon réfléchie, et montrent moins de préoccupation pour le patient </a:t>
            </a:r>
            <a:r>
              <a:rPr lang="fr-FR" altLang="fr-FR" sz="1800" dirty="0" err="1">
                <a:solidFill>
                  <a:srgbClr val="222222"/>
                </a:solidFill>
                <a:latin typeface="Arial" panose="020B0604020202020204" pitchFamily="34" charset="0"/>
                <a:cs typeface="Times New Roman" panose="02020603050405020304" pitchFamily="18" charset="0"/>
              </a:rPr>
              <a:t>et</a:t>
            </a:r>
            <a:r>
              <a:rPr lang="fr-FR" altLang="fr-FR" sz="1800" b="1" dirty="0" err="1">
                <a:solidFill>
                  <a:srgbClr val="3156A2"/>
                </a:solidFill>
                <a:latin typeface="Arial" panose="020B0604020202020204" pitchFamily="34" charset="0"/>
                <a:cs typeface="Times New Roman" panose="02020603050405020304" pitchFamily="18" charset="0"/>
                <a:hlinkClick r:id="rId6"/>
              </a:rPr>
              <a:t>l’environnement</a:t>
            </a:r>
            <a:r>
              <a:rPr lang="fr-FR" altLang="fr-FR" sz="1800" b="1" dirty="0">
                <a:solidFill>
                  <a:srgbClr val="3156A2"/>
                </a:solidFill>
                <a:latin typeface="Arial" panose="020B0604020202020204" pitchFamily="34" charset="0"/>
                <a:cs typeface="Times New Roman" panose="02020603050405020304" pitchFamily="18" charset="0"/>
                <a:hlinkClick r:id="rId6"/>
              </a:rPr>
              <a:t> [ 14</a:t>
            </a:r>
            <a:endParaRPr lang="fr-FR" altLang="fr-FR" dirty="0">
              <a:latin typeface="Arial" panose="020B0604020202020204" pitchFamily="34" charset="0"/>
            </a:endParaRPr>
          </a:p>
        </p:txBody>
      </p:sp>
      <p:sp>
        <p:nvSpPr>
          <p:cNvPr id="16388" name="Espace réservé du numéro de diapositive 3">
            <a:extLst>
              <a:ext uri="{FF2B5EF4-FFF2-40B4-BE49-F238E27FC236}">
                <a16:creationId xmlns:a16="http://schemas.microsoft.com/office/drawing/2014/main" id="{E9E299EA-F3B5-4D93-88DD-907F65B3D78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223EBDCC-0BBD-4F3A-B62C-9FF418234999}" type="slidenum">
              <a:rPr lang="fr-FR" altLang="fr-FR" smtClean="0">
                <a:latin typeface="Arial" panose="020B0604020202020204" pitchFamily="34" charset="0"/>
              </a:rPr>
              <a:pPr/>
              <a:t>7</a:t>
            </a:fld>
            <a:endParaRPr lang="fr-FR" altLang="fr-FR">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F5305BC-D614-4FA2-971B-32D3AD2955C9}"/>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CFE905BB-F49D-411B-AEF3-A738F10869D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fr-FR" altLang="fr-FR"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A42C0E9B-5C9B-4C5A-A4AD-246D16B98CDF}" type="slidenum">
              <a:rPr lang="fr-FR" altLang="fr-FR" smtClean="0"/>
              <a:pPr>
                <a:defRPr/>
              </a:pPr>
              <a:t>17</a:t>
            </a:fld>
            <a:endParaRPr lang="fr-FR" altLang="fr-FR"/>
          </a:p>
        </p:txBody>
      </p:sp>
    </p:spTree>
    <p:extLst>
      <p:ext uri="{BB962C8B-B14F-4D97-AF65-F5344CB8AC3E}">
        <p14:creationId xmlns:p14="http://schemas.microsoft.com/office/powerpoint/2010/main" val="762089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A42C0E9B-5C9B-4C5A-A4AD-246D16B98CDF}" type="slidenum">
              <a:rPr lang="fr-FR" altLang="fr-FR" smtClean="0"/>
              <a:pPr>
                <a:defRPr/>
              </a:pPr>
              <a:t>18</a:t>
            </a:fld>
            <a:endParaRPr lang="fr-FR" altLang="fr-FR"/>
          </a:p>
        </p:txBody>
      </p:sp>
    </p:spTree>
    <p:extLst>
      <p:ext uri="{BB962C8B-B14F-4D97-AF65-F5344CB8AC3E}">
        <p14:creationId xmlns:p14="http://schemas.microsoft.com/office/powerpoint/2010/main" val="15551669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D51E4F-A390-407D-8F01-A18DBFD05EAF}"/>
              </a:ext>
            </a:extLst>
          </p:cNvPr>
          <p:cNvSpPr/>
          <p:nvPr/>
        </p:nvSpPr>
        <p:spPr>
          <a:xfrm>
            <a:off x="914400" y="1346948"/>
            <a:ext cx="10363200" cy="80683"/>
          </a:xfrm>
          <a:prstGeom prst="rect">
            <a:avLst/>
          </a:prstGeom>
          <a:blipFill dpi="0" rotWithShape="1">
            <a:blip r:embed="rId2">
              <a:alphaModFix amt="80000"/>
              <a:lum bright="70000" contrast="-70000"/>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8BEE5079-7801-4CAE-B721-3ABD2870D2C0}"/>
              </a:ext>
            </a:extLst>
          </p:cNvPr>
          <p:cNvSpPr/>
          <p:nvPr/>
        </p:nvSpPr>
        <p:spPr>
          <a:xfrm>
            <a:off x="914400" y="4282764"/>
            <a:ext cx="10363200" cy="80683"/>
          </a:xfrm>
          <a:prstGeom prst="rect">
            <a:avLst/>
          </a:prstGeom>
          <a:blipFill dpi="0" rotWithShape="1">
            <a:blip r:embed="rId2">
              <a:alphaModFix amt="80000"/>
              <a:lum bright="70000" contrast="-70000"/>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47158605-F340-49FD-B9DD-10953DC7B20E}"/>
              </a:ext>
            </a:extLst>
          </p:cNvPr>
          <p:cNvSpPr/>
          <p:nvPr/>
        </p:nvSpPr>
        <p:spPr>
          <a:xfrm>
            <a:off x="914400" y="1484779"/>
            <a:ext cx="10363200" cy="2743200"/>
          </a:xfrm>
          <a:prstGeom prst="rect">
            <a:avLst/>
          </a:prstGeom>
          <a:blipFill dpi="0" rotWithShape="1">
            <a:blip r:embed="rId2">
              <a:alphaModFix amt="8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9">
            <a:extLst>
              <a:ext uri="{FF2B5EF4-FFF2-40B4-BE49-F238E27FC236}">
                <a16:creationId xmlns:a16="http://schemas.microsoft.com/office/drawing/2014/main" id="{8DE30559-50EB-4E36-8DCD-45C5698AC7D0}"/>
              </a:ext>
            </a:extLst>
          </p:cNvPr>
          <p:cNvGrpSpPr>
            <a:grpSpLocks noChangeAspect="1"/>
          </p:cNvGrpSpPr>
          <p:nvPr/>
        </p:nvGrpSpPr>
        <p:grpSpPr bwMode="auto">
          <a:xfrm>
            <a:off x="9645650" y="4106863"/>
            <a:ext cx="1219200" cy="914400"/>
            <a:chOff x="9685338" y="4460675"/>
            <a:chExt cx="1080904" cy="1080902"/>
          </a:xfrm>
        </p:grpSpPr>
        <p:sp>
          <p:nvSpPr>
            <p:cNvPr id="8" name="Oval 10">
              <a:extLst>
                <a:ext uri="{FF2B5EF4-FFF2-40B4-BE49-F238E27FC236}">
                  <a16:creationId xmlns:a16="http://schemas.microsoft.com/office/drawing/2014/main" id="{1D6D6C58-9037-48D4-A458-D296032EF3FB}"/>
                </a:ext>
              </a:extLst>
            </p:cNvPr>
            <p:cNvSpPr/>
            <p:nvPr/>
          </p:nvSpPr>
          <p:spPr>
            <a:xfrm>
              <a:off x="9685338" y="4460675"/>
              <a:ext cx="1080904" cy="1080902"/>
            </a:xfrm>
            <a:prstGeom prst="ellipse">
              <a:avLst/>
            </a:prstGeom>
            <a:blipFill dpi="0" rotWithShape="1">
              <a:blip r:embed="rId3">
                <a:duotone>
                  <a:schemeClr val="accent1">
                    <a:shade val="45000"/>
                    <a:satMod val="135000"/>
                  </a:schemeClr>
                  <a:prstClr val="white"/>
                </a:duotone>
              </a:blip>
              <a:srcRect/>
              <a:tile tx="0" ty="0" sx="85000" sy="85000" flip="none" algn="tl"/>
            </a:blipFill>
            <a:ln w="25400" cap="flat" cmpd="sng" algn="ctr">
              <a:noFill/>
              <a:prstDash val="solid"/>
            </a:ln>
            <a:effectLst/>
          </p:spPr>
        </p:sp>
        <p:sp>
          <p:nvSpPr>
            <p:cNvPr id="9" name="Oval 11">
              <a:extLst>
                <a:ext uri="{FF2B5EF4-FFF2-40B4-BE49-F238E27FC236}">
                  <a16:creationId xmlns:a16="http://schemas.microsoft.com/office/drawing/2014/main" id="{17D28465-CEF1-4B2F-A126-58806E5BC9EC}"/>
                </a:ext>
              </a:extLst>
            </p:cNvPr>
            <p:cNvSpPr>
              <a:spLocks noChangeArrowheads="1"/>
            </p:cNvSpPr>
            <p:nvPr/>
          </p:nvSpPr>
          <p:spPr bwMode="auto">
            <a:xfrm>
              <a:off x="9793710" y="4569516"/>
              <a:ext cx="864160" cy="863220"/>
            </a:xfrm>
            <a:prstGeom prst="ellipse">
              <a:avLst/>
            </a:prstGeom>
            <a:noFill/>
            <a:ln w="25400" algn="ctr">
              <a:solidFill>
                <a:srgbClr val="FFFFFF"/>
              </a:solidFill>
              <a:round/>
              <a:headEnd/>
              <a:tailEnd/>
            </a:ln>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defRPr/>
              </a:pPr>
              <a:endParaRPr lang="fr-FR" altLang="fr-FR"/>
            </a:p>
          </p:txBody>
        </p:sp>
      </p:grpSp>
      <p:sp>
        <p:nvSpPr>
          <p:cNvPr id="2" name="Title 1"/>
          <p:cNvSpPr>
            <a:spLocks noGrp="1"/>
          </p:cNvSpPr>
          <p:nvPr>
            <p:ph type="ctrTitle"/>
          </p:nvPr>
        </p:nvSpPr>
        <p:spPr>
          <a:xfrm>
            <a:off x="1051560" y="1432223"/>
            <a:ext cx="10124440" cy="3035808"/>
          </a:xfrm>
        </p:spPr>
        <p:txBody>
          <a:bodyPr>
            <a:noAutofit/>
          </a:bodyPr>
          <a:lstStyle>
            <a:lvl1pPr algn="l">
              <a:lnSpc>
                <a:spcPct val="80000"/>
              </a:lnSpc>
              <a:defRPr sz="6400" b="0" cap="all" baseline="0">
                <a:blipFill dpi="0" rotWithShape="1">
                  <a:blip r:embed="rId3"/>
                  <a:srcRect/>
                  <a:tile tx="6350" ty="-127000" sx="65000" sy="64000" flip="none" algn="tl"/>
                </a:blipFill>
              </a:defRPr>
            </a:lvl1pPr>
          </a:lstStyle>
          <a:p>
            <a:r>
              <a:rPr lang="fr-FR"/>
              <a:t>Modifiez le style du titre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a:t>Modifiez le style des sous-titres du masque</a:t>
            </a:r>
            <a:endParaRPr lang="en-US" dirty="0"/>
          </a:p>
        </p:txBody>
      </p:sp>
      <p:sp>
        <p:nvSpPr>
          <p:cNvPr id="10" name="Date Placeholder 3">
            <a:extLst>
              <a:ext uri="{FF2B5EF4-FFF2-40B4-BE49-F238E27FC236}">
                <a16:creationId xmlns:a16="http://schemas.microsoft.com/office/drawing/2014/main" id="{12AC4FC0-047A-40D5-BF9E-23D240C00DFB}"/>
              </a:ext>
            </a:extLst>
          </p:cNvPr>
          <p:cNvSpPr>
            <a:spLocks noGrp="1"/>
          </p:cNvSpPr>
          <p:nvPr>
            <p:ph type="dt" sz="half" idx="10"/>
          </p:nvPr>
        </p:nvSpPr>
        <p:spPr/>
        <p:txBody>
          <a:bodyPr/>
          <a:lstStyle>
            <a:lvl1pPr>
              <a:defRPr/>
            </a:lvl1pPr>
          </a:lstStyle>
          <a:p>
            <a:pPr>
              <a:defRPr/>
            </a:pPr>
            <a:endParaRPr lang="fr-FR"/>
          </a:p>
        </p:txBody>
      </p:sp>
      <p:sp>
        <p:nvSpPr>
          <p:cNvPr id="11" name="Footer Placeholder 4">
            <a:extLst>
              <a:ext uri="{FF2B5EF4-FFF2-40B4-BE49-F238E27FC236}">
                <a16:creationId xmlns:a16="http://schemas.microsoft.com/office/drawing/2014/main" id="{9894035C-32C3-46D0-B794-714AB3CDA141}"/>
              </a:ext>
            </a:extLst>
          </p:cNvPr>
          <p:cNvSpPr>
            <a:spLocks noGrp="1"/>
          </p:cNvSpPr>
          <p:nvPr>
            <p:ph type="ftr" sz="quarter" idx="11"/>
          </p:nvPr>
        </p:nvSpPr>
        <p:spPr>
          <a:xfrm>
            <a:off x="1084263" y="6272213"/>
            <a:ext cx="6326187" cy="365125"/>
          </a:xfrm>
        </p:spPr>
        <p:txBody>
          <a:bodyPr/>
          <a:lstStyle>
            <a:lvl1pPr>
              <a:defRPr/>
            </a:lvl1pPr>
          </a:lstStyle>
          <a:p>
            <a:pPr>
              <a:defRPr/>
            </a:pPr>
            <a:endParaRPr lang="fr-FR"/>
          </a:p>
        </p:txBody>
      </p:sp>
      <p:sp>
        <p:nvSpPr>
          <p:cNvPr id="12" name="Slide Number Placeholder 5">
            <a:extLst>
              <a:ext uri="{FF2B5EF4-FFF2-40B4-BE49-F238E27FC236}">
                <a16:creationId xmlns:a16="http://schemas.microsoft.com/office/drawing/2014/main" id="{656DB4FF-DC5D-454B-9654-DAB05CD385A9}"/>
              </a:ext>
            </a:extLst>
          </p:cNvPr>
          <p:cNvSpPr>
            <a:spLocks noGrp="1"/>
          </p:cNvSpPr>
          <p:nvPr>
            <p:ph type="sldNum" sz="quarter" idx="12"/>
          </p:nvPr>
        </p:nvSpPr>
        <p:spPr>
          <a:xfrm>
            <a:off x="9658350" y="4227513"/>
            <a:ext cx="1193800" cy="639762"/>
          </a:xfrm>
        </p:spPr>
        <p:txBody>
          <a:bodyPr/>
          <a:lstStyle>
            <a:lvl1pPr>
              <a:defRPr sz="2800"/>
            </a:lvl1pPr>
          </a:lstStyle>
          <a:p>
            <a:pPr>
              <a:defRPr/>
            </a:pPr>
            <a:fld id="{838B022B-B333-4F3C-9DEE-3AF2049F7F2D}" type="slidenum">
              <a:rPr lang="fr-FR" altLang="fr-FR"/>
              <a:pPr>
                <a:defRPr/>
              </a:pPr>
              <a:t>‹N°›</a:t>
            </a:fld>
            <a:endParaRPr lang="fr-FR" altLang="fr-FR"/>
          </a:p>
        </p:txBody>
      </p:sp>
    </p:spTree>
    <p:extLst>
      <p:ext uri="{BB962C8B-B14F-4D97-AF65-F5344CB8AC3E}">
        <p14:creationId xmlns:p14="http://schemas.microsoft.com/office/powerpoint/2010/main" val="3318372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a:extLst>
              <a:ext uri="{FF2B5EF4-FFF2-40B4-BE49-F238E27FC236}">
                <a16:creationId xmlns:a16="http://schemas.microsoft.com/office/drawing/2014/main" id="{AC6E4D93-16B4-42B7-95D9-E92C248CE071}"/>
              </a:ext>
            </a:extLst>
          </p:cNvPr>
          <p:cNvSpPr>
            <a:spLocks noGrp="1"/>
          </p:cNvSpPr>
          <p:nvPr>
            <p:ph type="dt" sz="half" idx="10"/>
          </p:nvPr>
        </p:nvSpPr>
        <p:spPr/>
        <p:txBody>
          <a:bodyPr/>
          <a:lstStyle>
            <a:lvl1pPr>
              <a:defRPr/>
            </a:lvl1pPr>
          </a:lstStyle>
          <a:p>
            <a:pPr>
              <a:defRPr/>
            </a:pPr>
            <a:endParaRPr lang="fr-FR"/>
          </a:p>
        </p:txBody>
      </p:sp>
      <p:sp>
        <p:nvSpPr>
          <p:cNvPr id="5" name="Footer Placeholder 4">
            <a:extLst>
              <a:ext uri="{FF2B5EF4-FFF2-40B4-BE49-F238E27FC236}">
                <a16:creationId xmlns:a16="http://schemas.microsoft.com/office/drawing/2014/main" id="{D62CE130-990B-42A1-A776-0CB8493B65FF}"/>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E3DA2A0E-3B6F-45B6-B984-0332E7C7BCA4}"/>
              </a:ext>
            </a:extLst>
          </p:cNvPr>
          <p:cNvSpPr>
            <a:spLocks noGrp="1"/>
          </p:cNvSpPr>
          <p:nvPr>
            <p:ph type="sldNum" sz="quarter" idx="12"/>
          </p:nvPr>
        </p:nvSpPr>
        <p:spPr/>
        <p:txBody>
          <a:bodyPr/>
          <a:lstStyle>
            <a:lvl1pPr>
              <a:defRPr/>
            </a:lvl1pPr>
          </a:lstStyle>
          <a:p>
            <a:pPr>
              <a:defRPr/>
            </a:pPr>
            <a:fld id="{4C5DE8B1-A1E5-41CA-9CA2-51A47C3C8450}" type="slidenum">
              <a:rPr lang="fr-FR" altLang="fr-FR"/>
              <a:pPr>
                <a:defRPr/>
              </a:pPr>
              <a:t>‹N°›</a:t>
            </a:fld>
            <a:endParaRPr lang="fr-FR" altLang="fr-FR"/>
          </a:p>
        </p:txBody>
      </p:sp>
    </p:spTree>
    <p:extLst>
      <p:ext uri="{BB962C8B-B14F-4D97-AF65-F5344CB8AC3E}">
        <p14:creationId xmlns:p14="http://schemas.microsoft.com/office/powerpoint/2010/main" val="1512230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0D04B2-1D05-4947-87F2-6ED2FCE6B562}"/>
              </a:ext>
            </a:extLst>
          </p:cNvPr>
          <p:cNvSpPr/>
          <p:nvPr/>
        </p:nvSpPr>
        <p:spPr>
          <a:xfrm>
            <a:off x="0" y="4917989"/>
            <a:ext cx="12192000" cy="1940010"/>
          </a:xfrm>
          <a:prstGeom prst="rect">
            <a:avLst/>
          </a:prstGeom>
          <a:blipFill dpi="0" rotWithShape="1">
            <a:blip r:embed="rId2">
              <a:alphaModFix amt="8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5" name="Group 7">
            <a:extLst>
              <a:ext uri="{FF2B5EF4-FFF2-40B4-BE49-F238E27FC236}">
                <a16:creationId xmlns:a16="http://schemas.microsoft.com/office/drawing/2014/main" id="{3ECD1D2F-C558-4B04-892A-661A3F6D0F9C}"/>
              </a:ext>
            </a:extLst>
          </p:cNvPr>
          <p:cNvGrpSpPr>
            <a:grpSpLocks noChangeAspect="1"/>
          </p:cNvGrpSpPr>
          <p:nvPr/>
        </p:nvGrpSpPr>
        <p:grpSpPr bwMode="auto">
          <a:xfrm>
            <a:off x="844550" y="2430463"/>
            <a:ext cx="1219200" cy="914400"/>
            <a:chOff x="9685338" y="4460675"/>
            <a:chExt cx="1080904" cy="1080902"/>
          </a:xfrm>
        </p:grpSpPr>
        <p:sp>
          <p:nvSpPr>
            <p:cNvPr id="6" name="Oval 8">
              <a:extLst>
                <a:ext uri="{FF2B5EF4-FFF2-40B4-BE49-F238E27FC236}">
                  <a16:creationId xmlns:a16="http://schemas.microsoft.com/office/drawing/2014/main" id="{79BA3F15-1C1D-4011-B447-32827BFFECDF}"/>
                </a:ext>
              </a:extLst>
            </p:cNvPr>
            <p:cNvSpPr/>
            <p:nvPr/>
          </p:nvSpPr>
          <p:spPr>
            <a:xfrm>
              <a:off x="9685338" y="4460675"/>
              <a:ext cx="1080904" cy="1080902"/>
            </a:xfrm>
            <a:prstGeom prst="ellipse">
              <a:avLst/>
            </a:prstGeom>
            <a:blipFill dpi="0" rotWithShape="1">
              <a:blip r:embed="rId3">
                <a:duotone>
                  <a:schemeClr val="accent1">
                    <a:shade val="45000"/>
                    <a:satMod val="135000"/>
                  </a:schemeClr>
                  <a:prstClr val="white"/>
                </a:duotone>
              </a:blip>
              <a:srcRect/>
              <a:tile tx="0" ty="0" sx="85000" sy="85000" flip="none" algn="tl"/>
            </a:blipFill>
            <a:ln w="25400" cap="flat" cmpd="sng" algn="ctr">
              <a:noFill/>
              <a:prstDash val="solid"/>
            </a:ln>
            <a:effectLst/>
          </p:spPr>
        </p:sp>
        <p:sp>
          <p:nvSpPr>
            <p:cNvPr id="7" name="Oval 9">
              <a:extLst>
                <a:ext uri="{FF2B5EF4-FFF2-40B4-BE49-F238E27FC236}">
                  <a16:creationId xmlns:a16="http://schemas.microsoft.com/office/drawing/2014/main" id="{33B0734B-A7A8-4277-B7E2-60FF3E7C9AB1}"/>
                </a:ext>
              </a:extLst>
            </p:cNvPr>
            <p:cNvSpPr>
              <a:spLocks noChangeArrowheads="1"/>
            </p:cNvSpPr>
            <p:nvPr/>
          </p:nvSpPr>
          <p:spPr bwMode="auto">
            <a:xfrm>
              <a:off x="9793710" y="4569516"/>
              <a:ext cx="864160" cy="863220"/>
            </a:xfrm>
            <a:prstGeom prst="ellipse">
              <a:avLst/>
            </a:prstGeom>
            <a:noFill/>
            <a:ln w="25400" algn="ctr">
              <a:solidFill>
                <a:srgbClr val="FFFFFF"/>
              </a:solidFill>
              <a:round/>
              <a:headEnd/>
              <a:tailEnd/>
            </a:ln>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defRPr/>
              </a:pPr>
              <a:endParaRPr lang="fr-FR" altLang="fr-FR"/>
            </a:p>
          </p:txBody>
        </p:sp>
      </p:grpSp>
      <p:sp>
        <p:nvSpPr>
          <p:cNvPr id="2" name="Title 1"/>
          <p:cNvSpPr>
            <a:spLocks noGrp="1"/>
          </p:cNvSpPr>
          <p:nvPr>
            <p:ph type="title"/>
          </p:nvPr>
        </p:nvSpPr>
        <p:spPr>
          <a:xfrm>
            <a:off x="2167128" y="1225296"/>
            <a:ext cx="9281160" cy="3520440"/>
          </a:xfrm>
        </p:spPr>
        <p:txBody>
          <a:bodyPr/>
          <a:lstStyle>
            <a:lvl1pPr>
              <a:lnSpc>
                <a:spcPct val="80000"/>
              </a:lnSpc>
              <a:defRPr sz="6400" b="0"/>
            </a:lvl1pPr>
          </a:lstStyle>
          <a:p>
            <a:r>
              <a:rPr lang="fr-FR"/>
              <a:t>Modifiez le style du titre</a:t>
            </a:r>
            <a:endParaRPr lang="en-US" dirty="0"/>
          </a:p>
        </p:txBody>
      </p:sp>
      <p:sp>
        <p:nvSpPr>
          <p:cNvPr id="3" name="Text Placeholder 2"/>
          <p:cNvSpPr>
            <a:spLocks noGrp="1"/>
          </p:cNvSpPr>
          <p:nvPr>
            <p:ph type="body" idx="1"/>
          </p:nvPr>
        </p:nvSpPr>
        <p:spPr>
          <a:xfrm>
            <a:off x="2165773" y="5020056"/>
            <a:ext cx="9052560" cy="1066800"/>
          </a:xfrm>
        </p:spPr>
        <p:txBody>
          <a:bodyPr>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8" name="Date Placeholder 3">
            <a:extLst>
              <a:ext uri="{FF2B5EF4-FFF2-40B4-BE49-F238E27FC236}">
                <a16:creationId xmlns:a16="http://schemas.microsoft.com/office/drawing/2014/main" id="{C7F39A9F-CBC2-4442-8995-93411F262EC8}"/>
              </a:ext>
            </a:extLst>
          </p:cNvPr>
          <p:cNvSpPr>
            <a:spLocks noGrp="1"/>
          </p:cNvSpPr>
          <p:nvPr>
            <p:ph type="dt" sz="half" idx="10"/>
          </p:nvPr>
        </p:nvSpPr>
        <p:spPr>
          <a:xfrm>
            <a:off x="8593138" y="6272213"/>
            <a:ext cx="2644775" cy="365125"/>
          </a:xfrm>
        </p:spPr>
        <p:txBody>
          <a:bodyPr/>
          <a:lstStyle>
            <a:lvl1pPr>
              <a:defRPr>
                <a:solidFill>
                  <a:schemeClr val="accent1">
                    <a:lumMod val="50000"/>
                  </a:schemeClr>
                </a:solidFill>
              </a:defRPr>
            </a:lvl1pPr>
          </a:lstStyle>
          <a:p>
            <a:pPr>
              <a:defRPr/>
            </a:pPr>
            <a:endParaRPr lang="fr-FR"/>
          </a:p>
        </p:txBody>
      </p:sp>
      <p:sp>
        <p:nvSpPr>
          <p:cNvPr id="9" name="Footer Placeholder 4">
            <a:extLst>
              <a:ext uri="{FF2B5EF4-FFF2-40B4-BE49-F238E27FC236}">
                <a16:creationId xmlns:a16="http://schemas.microsoft.com/office/drawing/2014/main" id="{A670E737-6487-41F0-A65E-282C440ECD27}"/>
              </a:ext>
            </a:extLst>
          </p:cNvPr>
          <p:cNvSpPr>
            <a:spLocks noGrp="1"/>
          </p:cNvSpPr>
          <p:nvPr>
            <p:ph type="ftr" sz="quarter" idx="11"/>
          </p:nvPr>
        </p:nvSpPr>
        <p:spPr>
          <a:xfrm>
            <a:off x="2182813" y="6272213"/>
            <a:ext cx="6326187" cy="365125"/>
          </a:xfrm>
        </p:spPr>
        <p:txBody>
          <a:bodyPr/>
          <a:lstStyle>
            <a:lvl1pPr>
              <a:defRPr>
                <a:solidFill>
                  <a:schemeClr val="accent1">
                    <a:lumMod val="50000"/>
                  </a:schemeClr>
                </a:solidFill>
              </a:defRPr>
            </a:lvl1pPr>
          </a:lstStyle>
          <a:p>
            <a:pPr>
              <a:defRPr/>
            </a:pPr>
            <a:endParaRPr lang="fr-FR"/>
          </a:p>
        </p:txBody>
      </p:sp>
      <p:sp>
        <p:nvSpPr>
          <p:cNvPr id="10" name="Slide Number Placeholder 5">
            <a:extLst>
              <a:ext uri="{FF2B5EF4-FFF2-40B4-BE49-F238E27FC236}">
                <a16:creationId xmlns:a16="http://schemas.microsoft.com/office/drawing/2014/main" id="{55FF7A92-BAA6-4778-BE71-8C9221D1F94A}"/>
              </a:ext>
            </a:extLst>
          </p:cNvPr>
          <p:cNvSpPr>
            <a:spLocks noGrp="1"/>
          </p:cNvSpPr>
          <p:nvPr>
            <p:ph type="sldNum" sz="quarter" idx="12"/>
          </p:nvPr>
        </p:nvSpPr>
        <p:spPr>
          <a:xfrm>
            <a:off x="862013" y="2508250"/>
            <a:ext cx="1187450" cy="720725"/>
          </a:xfrm>
        </p:spPr>
        <p:txBody>
          <a:bodyPr/>
          <a:lstStyle>
            <a:lvl1pPr>
              <a:defRPr sz="2800"/>
            </a:lvl1pPr>
          </a:lstStyle>
          <a:p>
            <a:pPr>
              <a:defRPr/>
            </a:pPr>
            <a:fld id="{05767C3D-A0E5-400E-BEFE-4009A3789020}" type="slidenum">
              <a:rPr lang="fr-FR" altLang="fr-FR"/>
              <a:pPr>
                <a:defRPr/>
              </a:pPr>
              <a:t>‹N°›</a:t>
            </a:fld>
            <a:endParaRPr lang="fr-FR" altLang="fr-FR"/>
          </a:p>
        </p:txBody>
      </p:sp>
    </p:spTree>
    <p:extLst>
      <p:ext uri="{BB962C8B-B14F-4D97-AF65-F5344CB8AC3E}">
        <p14:creationId xmlns:p14="http://schemas.microsoft.com/office/powerpoint/2010/main" val="178456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914400"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89624"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a:extLst>
              <a:ext uri="{FF2B5EF4-FFF2-40B4-BE49-F238E27FC236}">
                <a16:creationId xmlns:a16="http://schemas.microsoft.com/office/drawing/2014/main" id="{4B358E5D-88AF-4ED2-A54B-D32299188F68}"/>
              </a:ext>
            </a:extLst>
          </p:cNvPr>
          <p:cNvSpPr>
            <a:spLocks noGrp="1"/>
          </p:cNvSpPr>
          <p:nvPr>
            <p:ph type="dt" sz="half" idx="10"/>
          </p:nvPr>
        </p:nvSpPr>
        <p:spPr/>
        <p:txBody>
          <a:bodyPr/>
          <a:lstStyle>
            <a:lvl1pPr>
              <a:defRPr/>
            </a:lvl1pPr>
          </a:lstStyle>
          <a:p>
            <a:pPr>
              <a:defRPr/>
            </a:pPr>
            <a:endParaRPr lang="fr-FR"/>
          </a:p>
        </p:txBody>
      </p:sp>
      <p:sp>
        <p:nvSpPr>
          <p:cNvPr id="6" name="Footer Placeholder 4">
            <a:extLst>
              <a:ext uri="{FF2B5EF4-FFF2-40B4-BE49-F238E27FC236}">
                <a16:creationId xmlns:a16="http://schemas.microsoft.com/office/drawing/2014/main" id="{A17A0DD9-C401-4EFB-9277-7C392FA1346D}"/>
              </a:ext>
            </a:extLst>
          </p:cNvPr>
          <p:cNvSpPr>
            <a:spLocks noGrp="1"/>
          </p:cNvSpPr>
          <p:nvPr>
            <p:ph type="ftr" sz="quarter" idx="11"/>
          </p:nvPr>
        </p:nvSpPr>
        <p:spPr/>
        <p:txBody>
          <a:bodyPr/>
          <a:lstStyle>
            <a:lvl1pPr>
              <a:defRPr/>
            </a:lvl1pPr>
          </a:lstStyle>
          <a:p>
            <a:pPr>
              <a:defRPr/>
            </a:pPr>
            <a:endParaRPr lang="fr-FR"/>
          </a:p>
        </p:txBody>
      </p:sp>
      <p:sp>
        <p:nvSpPr>
          <p:cNvPr id="7" name="Slide Number Placeholder 5">
            <a:extLst>
              <a:ext uri="{FF2B5EF4-FFF2-40B4-BE49-F238E27FC236}">
                <a16:creationId xmlns:a16="http://schemas.microsoft.com/office/drawing/2014/main" id="{32E538D9-7522-446A-B371-8EAE52996465}"/>
              </a:ext>
            </a:extLst>
          </p:cNvPr>
          <p:cNvSpPr>
            <a:spLocks noGrp="1"/>
          </p:cNvSpPr>
          <p:nvPr>
            <p:ph type="sldNum" sz="quarter" idx="12"/>
          </p:nvPr>
        </p:nvSpPr>
        <p:spPr/>
        <p:txBody>
          <a:bodyPr/>
          <a:lstStyle>
            <a:lvl1pPr>
              <a:defRPr/>
            </a:lvl1pPr>
          </a:lstStyle>
          <a:p>
            <a:pPr>
              <a:defRPr/>
            </a:pPr>
            <a:fld id="{EA4D8414-24AA-4F45-A58A-2219B8BD3356}" type="slidenum">
              <a:rPr lang="fr-FR" altLang="fr-FR"/>
              <a:pPr>
                <a:defRPr/>
              </a:pPr>
              <a:t>‹N°›</a:t>
            </a:fld>
            <a:endParaRPr lang="fr-FR" altLang="fr-FR"/>
          </a:p>
        </p:txBody>
      </p:sp>
    </p:spTree>
    <p:extLst>
      <p:ext uri="{BB962C8B-B14F-4D97-AF65-F5344CB8AC3E}">
        <p14:creationId xmlns:p14="http://schemas.microsoft.com/office/powerpoint/2010/main" val="81596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914400"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914400"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27724"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427724"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a:extLst>
              <a:ext uri="{FF2B5EF4-FFF2-40B4-BE49-F238E27FC236}">
                <a16:creationId xmlns:a16="http://schemas.microsoft.com/office/drawing/2014/main" id="{85934E99-9D98-4D1F-98A3-DB934770EDE5}"/>
              </a:ext>
            </a:extLst>
          </p:cNvPr>
          <p:cNvSpPr>
            <a:spLocks noGrp="1"/>
          </p:cNvSpPr>
          <p:nvPr>
            <p:ph type="dt" sz="half" idx="10"/>
          </p:nvPr>
        </p:nvSpPr>
        <p:spPr/>
        <p:txBody>
          <a:bodyPr/>
          <a:lstStyle>
            <a:lvl1pPr>
              <a:defRPr/>
            </a:lvl1pPr>
          </a:lstStyle>
          <a:p>
            <a:pPr>
              <a:defRPr/>
            </a:pPr>
            <a:endParaRPr lang="fr-FR"/>
          </a:p>
        </p:txBody>
      </p:sp>
      <p:sp>
        <p:nvSpPr>
          <p:cNvPr id="8" name="Footer Placeholder 4">
            <a:extLst>
              <a:ext uri="{FF2B5EF4-FFF2-40B4-BE49-F238E27FC236}">
                <a16:creationId xmlns:a16="http://schemas.microsoft.com/office/drawing/2014/main" id="{346C2B04-0546-432A-91BD-907D57792479}"/>
              </a:ext>
            </a:extLst>
          </p:cNvPr>
          <p:cNvSpPr>
            <a:spLocks noGrp="1"/>
          </p:cNvSpPr>
          <p:nvPr>
            <p:ph type="ftr" sz="quarter" idx="11"/>
          </p:nvPr>
        </p:nvSpPr>
        <p:spPr/>
        <p:txBody>
          <a:bodyPr/>
          <a:lstStyle>
            <a:lvl1pPr>
              <a:defRPr/>
            </a:lvl1pPr>
          </a:lstStyle>
          <a:p>
            <a:pPr>
              <a:defRPr/>
            </a:pPr>
            <a:endParaRPr lang="fr-FR"/>
          </a:p>
        </p:txBody>
      </p:sp>
      <p:sp>
        <p:nvSpPr>
          <p:cNvPr id="9" name="Slide Number Placeholder 5">
            <a:extLst>
              <a:ext uri="{FF2B5EF4-FFF2-40B4-BE49-F238E27FC236}">
                <a16:creationId xmlns:a16="http://schemas.microsoft.com/office/drawing/2014/main" id="{79442180-E7A6-4104-9406-B172B489042B}"/>
              </a:ext>
            </a:extLst>
          </p:cNvPr>
          <p:cNvSpPr>
            <a:spLocks noGrp="1"/>
          </p:cNvSpPr>
          <p:nvPr>
            <p:ph type="sldNum" sz="quarter" idx="12"/>
          </p:nvPr>
        </p:nvSpPr>
        <p:spPr/>
        <p:txBody>
          <a:bodyPr/>
          <a:lstStyle>
            <a:lvl1pPr>
              <a:defRPr/>
            </a:lvl1pPr>
          </a:lstStyle>
          <a:p>
            <a:pPr>
              <a:defRPr/>
            </a:pPr>
            <a:fld id="{13775EAF-941F-45A0-88E9-B3FF4571A3C8}" type="slidenum">
              <a:rPr lang="fr-FR" altLang="fr-FR"/>
              <a:pPr>
                <a:defRPr/>
              </a:pPr>
              <a:t>‹N°›</a:t>
            </a:fld>
            <a:endParaRPr lang="fr-FR" altLang="fr-FR"/>
          </a:p>
        </p:txBody>
      </p:sp>
    </p:spTree>
    <p:extLst>
      <p:ext uri="{BB962C8B-B14F-4D97-AF65-F5344CB8AC3E}">
        <p14:creationId xmlns:p14="http://schemas.microsoft.com/office/powerpoint/2010/main" val="308380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3">
            <a:extLst>
              <a:ext uri="{FF2B5EF4-FFF2-40B4-BE49-F238E27FC236}">
                <a16:creationId xmlns:a16="http://schemas.microsoft.com/office/drawing/2014/main" id="{BCF4F1E8-72DB-4FDD-A7DF-E7039E31D93C}"/>
              </a:ext>
            </a:extLst>
          </p:cNvPr>
          <p:cNvSpPr>
            <a:spLocks noGrp="1"/>
          </p:cNvSpPr>
          <p:nvPr>
            <p:ph type="dt" sz="half" idx="10"/>
          </p:nvPr>
        </p:nvSpPr>
        <p:spPr/>
        <p:txBody>
          <a:bodyPr/>
          <a:lstStyle>
            <a:lvl1pPr>
              <a:defRPr/>
            </a:lvl1pPr>
          </a:lstStyle>
          <a:p>
            <a:pPr>
              <a:defRPr/>
            </a:pPr>
            <a:endParaRPr lang="fr-FR"/>
          </a:p>
        </p:txBody>
      </p:sp>
      <p:sp>
        <p:nvSpPr>
          <p:cNvPr id="4" name="Footer Placeholder 4">
            <a:extLst>
              <a:ext uri="{FF2B5EF4-FFF2-40B4-BE49-F238E27FC236}">
                <a16:creationId xmlns:a16="http://schemas.microsoft.com/office/drawing/2014/main" id="{37703D30-A7E1-454D-AB7D-34E7FECBCA7D}"/>
              </a:ext>
            </a:extLst>
          </p:cNvPr>
          <p:cNvSpPr>
            <a:spLocks noGrp="1"/>
          </p:cNvSpPr>
          <p:nvPr>
            <p:ph type="ftr" sz="quarter" idx="11"/>
          </p:nvPr>
        </p:nvSpPr>
        <p:spPr/>
        <p:txBody>
          <a:bodyPr/>
          <a:lstStyle>
            <a:lvl1pPr>
              <a:defRPr/>
            </a:lvl1pPr>
          </a:lstStyle>
          <a:p>
            <a:pPr>
              <a:defRPr/>
            </a:pPr>
            <a:endParaRPr lang="fr-FR"/>
          </a:p>
        </p:txBody>
      </p:sp>
      <p:sp>
        <p:nvSpPr>
          <p:cNvPr id="5" name="Slide Number Placeholder 5">
            <a:extLst>
              <a:ext uri="{FF2B5EF4-FFF2-40B4-BE49-F238E27FC236}">
                <a16:creationId xmlns:a16="http://schemas.microsoft.com/office/drawing/2014/main" id="{91B142FB-1FA8-4EC5-88D0-95D28DD8C11A}"/>
              </a:ext>
            </a:extLst>
          </p:cNvPr>
          <p:cNvSpPr>
            <a:spLocks noGrp="1"/>
          </p:cNvSpPr>
          <p:nvPr>
            <p:ph type="sldNum" sz="quarter" idx="12"/>
          </p:nvPr>
        </p:nvSpPr>
        <p:spPr/>
        <p:txBody>
          <a:bodyPr/>
          <a:lstStyle>
            <a:lvl1pPr>
              <a:defRPr/>
            </a:lvl1pPr>
          </a:lstStyle>
          <a:p>
            <a:pPr>
              <a:defRPr/>
            </a:pPr>
            <a:fld id="{AC4B8D33-EC1C-412A-9571-6624D804F345}" type="slidenum">
              <a:rPr lang="fr-FR" altLang="fr-FR"/>
              <a:pPr>
                <a:defRPr/>
              </a:pPr>
              <a:t>‹N°›</a:t>
            </a:fld>
            <a:endParaRPr lang="fr-FR" altLang="fr-FR"/>
          </a:p>
        </p:txBody>
      </p:sp>
    </p:spTree>
    <p:extLst>
      <p:ext uri="{BB962C8B-B14F-4D97-AF65-F5344CB8AC3E}">
        <p14:creationId xmlns:p14="http://schemas.microsoft.com/office/powerpoint/2010/main" val="718036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A0C7A44-A5DE-47F0-A444-BF689709E23C}"/>
              </a:ext>
            </a:extLst>
          </p:cNvPr>
          <p:cNvSpPr>
            <a:spLocks noGrp="1"/>
          </p:cNvSpPr>
          <p:nvPr>
            <p:ph type="dt" sz="half" idx="10"/>
          </p:nvPr>
        </p:nvSpPr>
        <p:spPr/>
        <p:txBody>
          <a:bodyPr/>
          <a:lstStyle>
            <a:lvl1pPr>
              <a:defRPr/>
            </a:lvl1pPr>
          </a:lstStyle>
          <a:p>
            <a:pPr>
              <a:defRPr/>
            </a:pPr>
            <a:endParaRPr lang="fr-FR"/>
          </a:p>
        </p:txBody>
      </p:sp>
      <p:sp>
        <p:nvSpPr>
          <p:cNvPr id="3" name="Footer Placeholder 4">
            <a:extLst>
              <a:ext uri="{FF2B5EF4-FFF2-40B4-BE49-F238E27FC236}">
                <a16:creationId xmlns:a16="http://schemas.microsoft.com/office/drawing/2014/main" id="{EF417C2C-D768-4703-BFEF-2E4DF99D29C7}"/>
              </a:ext>
            </a:extLst>
          </p:cNvPr>
          <p:cNvSpPr>
            <a:spLocks noGrp="1"/>
          </p:cNvSpPr>
          <p:nvPr>
            <p:ph type="ftr" sz="quarter" idx="11"/>
          </p:nvPr>
        </p:nvSpPr>
        <p:spPr/>
        <p:txBody>
          <a:bodyPr/>
          <a:lstStyle>
            <a:lvl1pPr>
              <a:defRPr/>
            </a:lvl1pPr>
          </a:lstStyle>
          <a:p>
            <a:pPr>
              <a:defRPr/>
            </a:pPr>
            <a:endParaRPr lang="fr-FR"/>
          </a:p>
        </p:txBody>
      </p:sp>
      <p:sp>
        <p:nvSpPr>
          <p:cNvPr id="4" name="Slide Number Placeholder 5">
            <a:extLst>
              <a:ext uri="{FF2B5EF4-FFF2-40B4-BE49-F238E27FC236}">
                <a16:creationId xmlns:a16="http://schemas.microsoft.com/office/drawing/2014/main" id="{D371C9AC-6468-4982-96A3-997D138B6108}"/>
              </a:ext>
            </a:extLst>
          </p:cNvPr>
          <p:cNvSpPr>
            <a:spLocks noGrp="1"/>
          </p:cNvSpPr>
          <p:nvPr>
            <p:ph type="sldNum" sz="quarter" idx="12"/>
          </p:nvPr>
        </p:nvSpPr>
        <p:spPr/>
        <p:txBody>
          <a:bodyPr/>
          <a:lstStyle>
            <a:lvl1pPr>
              <a:defRPr/>
            </a:lvl1pPr>
          </a:lstStyle>
          <a:p>
            <a:pPr>
              <a:defRPr/>
            </a:pPr>
            <a:fld id="{9D55AF50-1648-44F5-BB15-2268D22B28FD}" type="slidenum">
              <a:rPr lang="fr-FR" altLang="fr-FR"/>
              <a:pPr>
                <a:defRPr/>
              </a:pPr>
              <a:t>‹N°›</a:t>
            </a:fld>
            <a:endParaRPr lang="fr-FR" altLang="fr-FR"/>
          </a:p>
        </p:txBody>
      </p:sp>
    </p:spTree>
    <p:extLst>
      <p:ext uri="{BB962C8B-B14F-4D97-AF65-F5344CB8AC3E}">
        <p14:creationId xmlns:p14="http://schemas.microsoft.com/office/powerpoint/2010/main" val="451222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F1E1FB-8BD1-46CC-B319-9BF7353FEEA1}"/>
              </a:ext>
            </a:extLst>
          </p:cNvPr>
          <p:cNvSpPr/>
          <p:nvPr/>
        </p:nvSpPr>
        <p:spPr>
          <a:xfrm>
            <a:off x="8303741" y="2"/>
            <a:ext cx="3888259" cy="6857999"/>
          </a:xfrm>
          <a:prstGeom prst="rect">
            <a:avLst/>
          </a:prstGeom>
          <a:blipFill dpi="0" rotWithShape="1">
            <a:blip r:embed="rId2">
              <a:alphaModFix amt="6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6" name="Group 11">
            <a:extLst>
              <a:ext uri="{FF2B5EF4-FFF2-40B4-BE49-F238E27FC236}">
                <a16:creationId xmlns:a16="http://schemas.microsoft.com/office/drawing/2014/main" id="{6B19847E-123D-4C12-BDD3-E63B528B9757}"/>
              </a:ext>
            </a:extLst>
          </p:cNvPr>
          <p:cNvGrpSpPr>
            <a:grpSpLocks/>
          </p:cNvGrpSpPr>
          <p:nvPr/>
        </p:nvGrpSpPr>
        <p:grpSpPr bwMode="auto">
          <a:xfrm>
            <a:off x="11364913" y="6254750"/>
            <a:ext cx="522287" cy="393700"/>
            <a:chOff x="8532189" y="5068824"/>
            <a:chExt cx="393192" cy="393192"/>
          </a:xfrm>
        </p:grpSpPr>
        <p:sp>
          <p:nvSpPr>
            <p:cNvPr id="7" name="Oval 12">
              <a:extLst>
                <a:ext uri="{FF2B5EF4-FFF2-40B4-BE49-F238E27FC236}">
                  <a16:creationId xmlns:a16="http://schemas.microsoft.com/office/drawing/2014/main" id="{21282F81-D671-4D1D-AF33-AB9C83EF2DC0}"/>
                </a:ext>
              </a:extLst>
            </p:cNvPr>
            <p:cNvSpPr>
              <a:spLocks noChangeAspect="1"/>
            </p:cNvSpPr>
            <p:nvPr/>
          </p:nvSpPr>
          <p:spPr>
            <a:xfrm>
              <a:off x="8532189" y="5068824"/>
              <a:ext cx="393192" cy="393192"/>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sp>
        <p:sp>
          <p:nvSpPr>
            <p:cNvPr id="8" name="Oval 13">
              <a:extLst>
                <a:ext uri="{FF2B5EF4-FFF2-40B4-BE49-F238E27FC236}">
                  <a16:creationId xmlns:a16="http://schemas.microsoft.com/office/drawing/2014/main" id="{F1C9A916-FC8F-407F-BF13-996BA72F4534}"/>
                </a:ext>
              </a:extLst>
            </p:cNvPr>
            <p:cNvSpPr>
              <a:spLocks noChangeAspect="1"/>
            </p:cNvSpPr>
            <p:nvPr/>
          </p:nvSpPr>
          <p:spPr bwMode="auto">
            <a:xfrm>
              <a:off x="8569237" y="5105290"/>
              <a:ext cx="319096" cy="320261"/>
            </a:xfrm>
            <a:prstGeom prst="ellipse">
              <a:avLst/>
            </a:prstGeom>
            <a:noFill/>
            <a:ln w="12700" algn="ctr">
              <a:solidFill>
                <a:srgbClr val="FFFFFF"/>
              </a:solidFill>
              <a:round/>
              <a:headEnd/>
              <a:tailEnd/>
            </a:ln>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defRPr/>
              </a:pPr>
              <a:endParaRPr lang="fr-FR" altLang="fr-FR"/>
            </a:p>
          </p:txBody>
        </p:sp>
      </p:grpSp>
      <p:sp>
        <p:nvSpPr>
          <p:cNvPr id="2" name="Title 1"/>
          <p:cNvSpPr>
            <a:spLocks noGrp="1"/>
          </p:cNvSpPr>
          <p:nvPr>
            <p:ph type="title"/>
          </p:nvPr>
        </p:nvSpPr>
        <p:spPr>
          <a:xfrm>
            <a:off x="8549640" y="685800"/>
            <a:ext cx="3200400" cy="1737360"/>
          </a:xfrm>
        </p:spPr>
        <p:txBody>
          <a:bodyPr anchor="b"/>
          <a:lstStyle>
            <a:lvl1pPr>
              <a:defRPr sz="2800" b="0"/>
            </a:lvl1pPr>
          </a:lstStyle>
          <a:p>
            <a:r>
              <a:rPr lang="fr-FR"/>
              <a:t>Modifiez le style du titre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9" name="Date Placeholder 8">
            <a:extLst>
              <a:ext uri="{FF2B5EF4-FFF2-40B4-BE49-F238E27FC236}">
                <a16:creationId xmlns:a16="http://schemas.microsoft.com/office/drawing/2014/main" id="{3767E99E-5A35-4E85-98D8-ACB4FA5F000A}"/>
              </a:ext>
            </a:extLst>
          </p:cNvPr>
          <p:cNvSpPr>
            <a:spLocks noGrp="1"/>
          </p:cNvSpPr>
          <p:nvPr>
            <p:ph type="dt" sz="half" idx="10"/>
          </p:nvPr>
        </p:nvSpPr>
        <p:spPr/>
        <p:txBody>
          <a:bodyPr/>
          <a:lstStyle>
            <a:lvl1pPr>
              <a:defRPr/>
            </a:lvl1pPr>
          </a:lstStyle>
          <a:p>
            <a:pPr>
              <a:defRPr/>
            </a:pPr>
            <a:endParaRPr lang="fr-FR"/>
          </a:p>
        </p:txBody>
      </p:sp>
      <p:sp>
        <p:nvSpPr>
          <p:cNvPr id="10" name="Footer Placeholder 9">
            <a:extLst>
              <a:ext uri="{FF2B5EF4-FFF2-40B4-BE49-F238E27FC236}">
                <a16:creationId xmlns:a16="http://schemas.microsoft.com/office/drawing/2014/main" id="{76271018-B1C1-43E8-9388-2306E425A8D1}"/>
              </a:ext>
            </a:extLst>
          </p:cNvPr>
          <p:cNvSpPr>
            <a:spLocks noGrp="1"/>
          </p:cNvSpPr>
          <p:nvPr>
            <p:ph type="ftr" sz="quarter" idx="11"/>
          </p:nvPr>
        </p:nvSpPr>
        <p:spPr/>
        <p:txBody>
          <a:bodyPr/>
          <a:lstStyle>
            <a:lvl1pPr>
              <a:defRPr/>
            </a:lvl1pPr>
          </a:lstStyle>
          <a:p>
            <a:pPr>
              <a:defRPr/>
            </a:pPr>
            <a:endParaRPr lang="fr-FR"/>
          </a:p>
        </p:txBody>
      </p:sp>
      <p:sp>
        <p:nvSpPr>
          <p:cNvPr id="11" name="Slide Number Placeholder 10">
            <a:extLst>
              <a:ext uri="{FF2B5EF4-FFF2-40B4-BE49-F238E27FC236}">
                <a16:creationId xmlns:a16="http://schemas.microsoft.com/office/drawing/2014/main" id="{15FD74C1-C8C9-4228-9BE3-8FCD44C33223}"/>
              </a:ext>
            </a:extLst>
          </p:cNvPr>
          <p:cNvSpPr>
            <a:spLocks noGrp="1"/>
          </p:cNvSpPr>
          <p:nvPr>
            <p:ph type="sldNum" sz="quarter" idx="12"/>
          </p:nvPr>
        </p:nvSpPr>
        <p:spPr/>
        <p:txBody>
          <a:bodyPr/>
          <a:lstStyle>
            <a:lvl1pPr>
              <a:defRPr/>
            </a:lvl1pPr>
          </a:lstStyle>
          <a:p>
            <a:pPr>
              <a:defRPr/>
            </a:pPr>
            <a:fld id="{E62E89FA-8055-4855-A9DA-393FFC789CE6}" type="slidenum">
              <a:rPr lang="fr-FR" altLang="fr-FR"/>
              <a:pPr>
                <a:defRPr/>
              </a:pPr>
              <a:t>‹N°›</a:t>
            </a:fld>
            <a:endParaRPr lang="fr-FR" altLang="fr-FR"/>
          </a:p>
        </p:txBody>
      </p:sp>
    </p:spTree>
    <p:extLst>
      <p:ext uri="{BB962C8B-B14F-4D97-AF65-F5344CB8AC3E}">
        <p14:creationId xmlns:p14="http://schemas.microsoft.com/office/powerpoint/2010/main" val="1215985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166445-D767-44A2-B992-7391E687ECB3}"/>
              </a:ext>
            </a:extLst>
          </p:cNvPr>
          <p:cNvSpPr/>
          <p:nvPr/>
        </p:nvSpPr>
        <p:spPr>
          <a:xfrm>
            <a:off x="8303741" y="2"/>
            <a:ext cx="3888259" cy="6857999"/>
          </a:xfrm>
          <a:prstGeom prst="rect">
            <a:avLst/>
          </a:prstGeom>
          <a:blipFill dpi="0" rotWithShape="1">
            <a:blip r:embed="rId2">
              <a:alphaModFix amt="60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6" name="Group 11">
            <a:extLst>
              <a:ext uri="{FF2B5EF4-FFF2-40B4-BE49-F238E27FC236}">
                <a16:creationId xmlns:a16="http://schemas.microsoft.com/office/drawing/2014/main" id="{10BE0CAD-B5D6-4ED5-AA63-0D9A2C43D02C}"/>
              </a:ext>
            </a:extLst>
          </p:cNvPr>
          <p:cNvGrpSpPr>
            <a:grpSpLocks/>
          </p:cNvGrpSpPr>
          <p:nvPr/>
        </p:nvGrpSpPr>
        <p:grpSpPr bwMode="auto">
          <a:xfrm>
            <a:off x="11364913" y="6254750"/>
            <a:ext cx="522287" cy="393700"/>
            <a:chOff x="8532189" y="5068824"/>
            <a:chExt cx="393192" cy="393192"/>
          </a:xfrm>
        </p:grpSpPr>
        <p:sp>
          <p:nvSpPr>
            <p:cNvPr id="7" name="Oval 12">
              <a:extLst>
                <a:ext uri="{FF2B5EF4-FFF2-40B4-BE49-F238E27FC236}">
                  <a16:creationId xmlns:a16="http://schemas.microsoft.com/office/drawing/2014/main" id="{EEE86D5C-4FB7-4B06-8796-9F8E7EF50AAC}"/>
                </a:ext>
              </a:extLst>
            </p:cNvPr>
            <p:cNvSpPr>
              <a:spLocks noChangeAspect="1"/>
            </p:cNvSpPr>
            <p:nvPr/>
          </p:nvSpPr>
          <p:spPr>
            <a:xfrm>
              <a:off x="8532189" y="5068824"/>
              <a:ext cx="393192" cy="393192"/>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sp>
        <p:sp>
          <p:nvSpPr>
            <p:cNvPr id="8" name="Oval 13">
              <a:extLst>
                <a:ext uri="{FF2B5EF4-FFF2-40B4-BE49-F238E27FC236}">
                  <a16:creationId xmlns:a16="http://schemas.microsoft.com/office/drawing/2014/main" id="{438F4DA4-A6FA-49FD-8332-F52C3A3C9965}"/>
                </a:ext>
              </a:extLst>
            </p:cNvPr>
            <p:cNvSpPr>
              <a:spLocks noChangeAspect="1"/>
            </p:cNvSpPr>
            <p:nvPr/>
          </p:nvSpPr>
          <p:spPr bwMode="auto">
            <a:xfrm>
              <a:off x="8569237" y="5105290"/>
              <a:ext cx="319096" cy="320261"/>
            </a:xfrm>
            <a:prstGeom prst="ellipse">
              <a:avLst/>
            </a:prstGeom>
            <a:noFill/>
            <a:ln w="12700" algn="ctr">
              <a:solidFill>
                <a:srgbClr val="FFFFFF"/>
              </a:solidFill>
              <a:round/>
              <a:headEnd/>
              <a:tailEnd/>
            </a:ln>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defRPr/>
              </a:pPr>
              <a:endParaRPr lang="fr-FR" altLang="fr-FR"/>
            </a:p>
          </p:txBody>
        </p:sp>
      </p:grpSp>
      <p:sp>
        <p:nvSpPr>
          <p:cNvPr id="2" name="Title 1"/>
          <p:cNvSpPr>
            <a:spLocks noGrp="1"/>
          </p:cNvSpPr>
          <p:nvPr>
            <p:ph type="title"/>
          </p:nvPr>
        </p:nvSpPr>
        <p:spPr>
          <a:xfrm>
            <a:off x="8549640" y="685800"/>
            <a:ext cx="3200400" cy="1737360"/>
          </a:xfrm>
        </p:spPr>
        <p:txBody>
          <a:bodyPr anchor="b"/>
          <a:lstStyle>
            <a:lvl1pPr>
              <a:defRPr sz="2800" b="0"/>
            </a:lvl1pPr>
          </a:lstStyle>
          <a:p>
            <a:r>
              <a:rPr lang="fr-FR"/>
              <a:t>Modifiez le style du titre</a:t>
            </a:r>
            <a:endParaRPr lang="en-US" dirty="0"/>
          </a:p>
        </p:txBody>
      </p:sp>
      <p:sp>
        <p:nvSpPr>
          <p:cNvPr id="3" name="Picture Placeholder 2"/>
          <p:cNvSpPr>
            <a:spLocks noGrp="1" noChangeAspect="1"/>
          </p:cNvSpPr>
          <p:nvPr>
            <p:ph type="pic" idx="1"/>
          </p:nvPr>
        </p:nvSpPr>
        <p:spPr>
          <a:xfrm>
            <a:off x="1" y="0"/>
            <a:ext cx="8303740" cy="6858000"/>
          </a:xfrm>
          <a:solidFill>
            <a:schemeClr val="tx2">
              <a:lumMod val="20000"/>
              <a:lumOff val="80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a:t>Cliquez sur l'icône pour ajouter une image</a:t>
            </a:r>
            <a:endParaRPr lang="en-US" noProof="0"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9" name="Date Placeholder 7">
            <a:extLst>
              <a:ext uri="{FF2B5EF4-FFF2-40B4-BE49-F238E27FC236}">
                <a16:creationId xmlns:a16="http://schemas.microsoft.com/office/drawing/2014/main" id="{EF3F6DBE-C0FE-4A02-9A1C-5EF68B37C05D}"/>
              </a:ext>
            </a:extLst>
          </p:cNvPr>
          <p:cNvSpPr>
            <a:spLocks noGrp="1"/>
          </p:cNvSpPr>
          <p:nvPr>
            <p:ph type="dt" sz="half" idx="10"/>
          </p:nvPr>
        </p:nvSpPr>
        <p:spPr/>
        <p:txBody>
          <a:bodyPr/>
          <a:lstStyle>
            <a:lvl1pPr>
              <a:defRPr/>
            </a:lvl1pPr>
          </a:lstStyle>
          <a:p>
            <a:pPr>
              <a:defRPr/>
            </a:pPr>
            <a:endParaRPr lang="fr-FR"/>
          </a:p>
        </p:txBody>
      </p:sp>
      <p:sp>
        <p:nvSpPr>
          <p:cNvPr id="10" name="Slide Number Placeholder 9">
            <a:extLst>
              <a:ext uri="{FF2B5EF4-FFF2-40B4-BE49-F238E27FC236}">
                <a16:creationId xmlns:a16="http://schemas.microsoft.com/office/drawing/2014/main" id="{ACD1AAAA-1236-42F5-8B33-D84629ADB49E}"/>
              </a:ext>
            </a:extLst>
          </p:cNvPr>
          <p:cNvSpPr>
            <a:spLocks noGrp="1"/>
          </p:cNvSpPr>
          <p:nvPr>
            <p:ph type="sldNum" sz="quarter" idx="11"/>
          </p:nvPr>
        </p:nvSpPr>
        <p:spPr/>
        <p:txBody>
          <a:bodyPr/>
          <a:lstStyle>
            <a:lvl1pPr>
              <a:defRPr/>
            </a:lvl1pPr>
          </a:lstStyle>
          <a:p>
            <a:pPr>
              <a:defRPr/>
            </a:pPr>
            <a:fld id="{E93180AB-38AB-475E-8B86-1CCE82DF0F2A}" type="slidenum">
              <a:rPr lang="fr-FR" altLang="fr-FR"/>
              <a:pPr>
                <a:defRPr/>
              </a:pPr>
              <a:t>‹N°›</a:t>
            </a:fld>
            <a:endParaRPr lang="fr-FR" altLang="fr-FR"/>
          </a:p>
        </p:txBody>
      </p:sp>
    </p:spTree>
    <p:extLst>
      <p:ext uri="{BB962C8B-B14F-4D97-AF65-F5344CB8AC3E}">
        <p14:creationId xmlns:p14="http://schemas.microsoft.com/office/powerpoint/2010/main" val="3130741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a:extLst>
              <a:ext uri="{FF2B5EF4-FFF2-40B4-BE49-F238E27FC236}">
                <a16:creationId xmlns:a16="http://schemas.microsoft.com/office/drawing/2014/main" id="{4317DB12-A1FE-4ABC-9963-61A0C474DA28}"/>
              </a:ext>
            </a:extLst>
          </p:cNvPr>
          <p:cNvSpPr>
            <a:spLocks noGrp="1"/>
          </p:cNvSpPr>
          <p:nvPr>
            <p:ph type="dt" sz="half" idx="10"/>
          </p:nvPr>
        </p:nvSpPr>
        <p:spPr/>
        <p:txBody>
          <a:bodyPr/>
          <a:lstStyle>
            <a:lvl1pPr>
              <a:defRPr/>
            </a:lvl1pPr>
          </a:lstStyle>
          <a:p>
            <a:pPr>
              <a:defRPr/>
            </a:pPr>
            <a:endParaRPr lang="fr-FR"/>
          </a:p>
        </p:txBody>
      </p:sp>
      <p:sp>
        <p:nvSpPr>
          <p:cNvPr id="5" name="Footer Placeholder 4">
            <a:extLst>
              <a:ext uri="{FF2B5EF4-FFF2-40B4-BE49-F238E27FC236}">
                <a16:creationId xmlns:a16="http://schemas.microsoft.com/office/drawing/2014/main" id="{EE89B493-ECA8-4B8E-B940-2875A2EC4811}"/>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FEF19F07-19EA-4683-ABEA-5F9D5660E0A7}"/>
              </a:ext>
            </a:extLst>
          </p:cNvPr>
          <p:cNvSpPr>
            <a:spLocks noGrp="1"/>
          </p:cNvSpPr>
          <p:nvPr>
            <p:ph type="sldNum" sz="quarter" idx="12"/>
          </p:nvPr>
        </p:nvSpPr>
        <p:spPr/>
        <p:txBody>
          <a:bodyPr/>
          <a:lstStyle>
            <a:lvl1pPr>
              <a:defRPr/>
            </a:lvl1pPr>
          </a:lstStyle>
          <a:p>
            <a:pPr>
              <a:defRPr/>
            </a:pPr>
            <a:fld id="{DD3CC7BA-EE49-4A41-832A-5226799CC486}" type="slidenum">
              <a:rPr lang="fr-FR" altLang="fr-FR"/>
              <a:pPr>
                <a:defRPr/>
              </a:pPr>
              <a:t>‹N°›</a:t>
            </a:fld>
            <a:endParaRPr lang="fr-FR" altLang="fr-FR"/>
          </a:p>
        </p:txBody>
      </p:sp>
    </p:spTree>
    <p:extLst>
      <p:ext uri="{BB962C8B-B14F-4D97-AF65-F5344CB8AC3E}">
        <p14:creationId xmlns:p14="http://schemas.microsoft.com/office/powerpoint/2010/main" val="1618716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533400"/>
            <a:ext cx="2552700" cy="5638800"/>
          </a:xfrm>
        </p:spPr>
        <p:txBody>
          <a:bodyPr vert="eaVert"/>
          <a:lstStyle>
            <a:lvl1pPr>
              <a:defRPr b="0"/>
            </a:lvl1pPr>
          </a:lstStyle>
          <a:p>
            <a:r>
              <a:rPr lang="fr-FR"/>
              <a:t>Modifiez le style du titre</a:t>
            </a:r>
            <a:endParaRPr lang="en-US" dirty="0"/>
          </a:p>
        </p:txBody>
      </p:sp>
      <p:sp>
        <p:nvSpPr>
          <p:cNvPr id="3" name="Vertical Text Placeholder 2"/>
          <p:cNvSpPr>
            <a:spLocks noGrp="1"/>
          </p:cNvSpPr>
          <p:nvPr>
            <p:ph type="body" orient="vert" idx="1"/>
          </p:nvPr>
        </p:nvSpPr>
        <p:spPr>
          <a:xfrm>
            <a:off x="1066801" y="533400"/>
            <a:ext cx="7505700" cy="563880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a:extLst>
              <a:ext uri="{FF2B5EF4-FFF2-40B4-BE49-F238E27FC236}">
                <a16:creationId xmlns:a16="http://schemas.microsoft.com/office/drawing/2014/main" id="{BFDAEEDD-933C-4C67-BD3F-E4B23193E1F0}"/>
              </a:ext>
            </a:extLst>
          </p:cNvPr>
          <p:cNvSpPr>
            <a:spLocks noGrp="1"/>
          </p:cNvSpPr>
          <p:nvPr>
            <p:ph type="dt" sz="half" idx="10"/>
          </p:nvPr>
        </p:nvSpPr>
        <p:spPr/>
        <p:txBody>
          <a:bodyPr/>
          <a:lstStyle>
            <a:lvl1pPr>
              <a:defRPr/>
            </a:lvl1pPr>
          </a:lstStyle>
          <a:p>
            <a:pPr>
              <a:defRPr/>
            </a:pPr>
            <a:endParaRPr lang="fr-FR"/>
          </a:p>
        </p:txBody>
      </p:sp>
      <p:sp>
        <p:nvSpPr>
          <p:cNvPr id="5" name="Footer Placeholder 4">
            <a:extLst>
              <a:ext uri="{FF2B5EF4-FFF2-40B4-BE49-F238E27FC236}">
                <a16:creationId xmlns:a16="http://schemas.microsoft.com/office/drawing/2014/main" id="{83F7315D-9D84-4E03-BDDF-936C6ED1CE8F}"/>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13475D12-A35A-4F40-96EA-CD2584FBE619}"/>
              </a:ext>
            </a:extLst>
          </p:cNvPr>
          <p:cNvSpPr>
            <a:spLocks noGrp="1"/>
          </p:cNvSpPr>
          <p:nvPr>
            <p:ph type="sldNum" sz="quarter" idx="12"/>
          </p:nvPr>
        </p:nvSpPr>
        <p:spPr/>
        <p:txBody>
          <a:bodyPr/>
          <a:lstStyle>
            <a:lvl1pPr>
              <a:defRPr/>
            </a:lvl1pPr>
          </a:lstStyle>
          <a:p>
            <a:pPr>
              <a:defRPr/>
            </a:pPr>
            <a:fld id="{B7AB1FCD-AEE9-4C68-8B60-C8E9E629408A}" type="slidenum">
              <a:rPr lang="fr-FR" altLang="fr-FR"/>
              <a:pPr>
                <a:defRPr/>
              </a:pPr>
              <a:t>‹N°›</a:t>
            </a:fld>
            <a:endParaRPr lang="fr-FR" altLang="fr-FR"/>
          </a:p>
        </p:txBody>
      </p:sp>
    </p:spTree>
    <p:extLst>
      <p:ext uri="{BB962C8B-B14F-4D97-AF65-F5344CB8AC3E}">
        <p14:creationId xmlns:p14="http://schemas.microsoft.com/office/powerpoint/2010/main" val="3307716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1">
            <a:extLst>
              <a:ext uri="{FF2B5EF4-FFF2-40B4-BE49-F238E27FC236}">
                <a16:creationId xmlns:a16="http://schemas.microsoft.com/office/drawing/2014/main" id="{558E2FF5-6823-4CB9-919A-267671D97A18}"/>
              </a:ext>
            </a:extLst>
          </p:cNvPr>
          <p:cNvGrpSpPr>
            <a:grpSpLocks/>
          </p:cNvGrpSpPr>
          <p:nvPr/>
        </p:nvGrpSpPr>
        <p:grpSpPr bwMode="auto">
          <a:xfrm>
            <a:off x="11364913" y="6254750"/>
            <a:ext cx="522287" cy="393700"/>
            <a:chOff x="8532189" y="5068824"/>
            <a:chExt cx="393192" cy="393192"/>
          </a:xfrm>
        </p:grpSpPr>
        <p:sp>
          <p:nvSpPr>
            <p:cNvPr id="8" name="Oval 7">
              <a:extLst>
                <a:ext uri="{FF2B5EF4-FFF2-40B4-BE49-F238E27FC236}">
                  <a16:creationId xmlns:a16="http://schemas.microsoft.com/office/drawing/2014/main" id="{5580D714-C8DA-4AC7-93CB-5DBDF0F7DE2C}"/>
                </a:ext>
              </a:extLst>
            </p:cNvPr>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blip>
              <a:srcRect/>
              <a:tile tx="50800" ty="0" sx="85000" sy="85000" flip="none" algn="tl"/>
            </a:blipFill>
            <a:ln w="25400" cap="flat" cmpd="sng" algn="ctr">
              <a:noFill/>
              <a:prstDash val="solid"/>
            </a:ln>
            <a:effectLst/>
          </p:spPr>
        </p:sp>
        <p:sp>
          <p:nvSpPr>
            <p:cNvPr id="1035" name="Oval 8">
              <a:extLst>
                <a:ext uri="{FF2B5EF4-FFF2-40B4-BE49-F238E27FC236}">
                  <a16:creationId xmlns:a16="http://schemas.microsoft.com/office/drawing/2014/main" id="{03BBB0B5-E74E-4127-9B8A-6EAAFB838702}"/>
                </a:ext>
              </a:extLst>
            </p:cNvPr>
            <p:cNvSpPr>
              <a:spLocks noChangeAspect="1"/>
            </p:cNvSpPr>
            <p:nvPr/>
          </p:nvSpPr>
          <p:spPr bwMode="auto">
            <a:xfrm>
              <a:off x="8569237" y="5105290"/>
              <a:ext cx="319096" cy="320261"/>
            </a:xfrm>
            <a:prstGeom prst="ellipse">
              <a:avLst/>
            </a:prstGeom>
            <a:noFill/>
            <a:ln w="12700" algn="ctr">
              <a:solidFill>
                <a:srgbClr val="FFFFFF"/>
              </a:solidFill>
              <a:round/>
              <a:headEnd/>
              <a:tailEnd/>
            </a:ln>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defRPr/>
              </a:pPr>
              <a:endParaRPr lang="fr-FR" altLang="fr-FR"/>
            </a:p>
          </p:txBody>
        </p:sp>
      </p:grpSp>
      <p:sp>
        <p:nvSpPr>
          <p:cNvPr id="2" name="Title Placeholder 1">
            <a:extLst>
              <a:ext uri="{FF2B5EF4-FFF2-40B4-BE49-F238E27FC236}">
                <a16:creationId xmlns:a16="http://schemas.microsoft.com/office/drawing/2014/main" id="{A4E0F756-5617-44C5-82D2-C6C85EA37C3B}"/>
              </a:ext>
            </a:extLst>
          </p:cNvPr>
          <p:cNvSpPr>
            <a:spLocks noGrp="1"/>
          </p:cNvSpPr>
          <p:nvPr>
            <p:ph type="title"/>
          </p:nvPr>
        </p:nvSpPr>
        <p:spPr>
          <a:xfrm>
            <a:off x="914400" y="484188"/>
            <a:ext cx="10363200" cy="160972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1028" name="Text Placeholder 2">
            <a:extLst>
              <a:ext uri="{FF2B5EF4-FFF2-40B4-BE49-F238E27FC236}">
                <a16:creationId xmlns:a16="http://schemas.microsoft.com/office/drawing/2014/main" id="{9BA0FE86-F583-45F5-95C0-781D464BE51F}"/>
              </a:ext>
            </a:extLst>
          </p:cNvPr>
          <p:cNvSpPr>
            <a:spLocks noGrp="1" noChangeArrowheads="1"/>
          </p:cNvSpPr>
          <p:nvPr>
            <p:ph type="body" idx="1"/>
          </p:nvPr>
        </p:nvSpPr>
        <p:spPr bwMode="auto">
          <a:xfrm>
            <a:off x="914400" y="2120900"/>
            <a:ext cx="10363200"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4" name="Date Placeholder 3">
            <a:extLst>
              <a:ext uri="{FF2B5EF4-FFF2-40B4-BE49-F238E27FC236}">
                <a16:creationId xmlns:a16="http://schemas.microsoft.com/office/drawing/2014/main" id="{6D1F5041-EA6B-4437-94BD-21BE5E396CBB}"/>
              </a:ext>
            </a:extLst>
          </p:cNvPr>
          <p:cNvSpPr>
            <a:spLocks noGrp="1"/>
          </p:cNvSpPr>
          <p:nvPr>
            <p:ph type="dt" sz="half" idx="2"/>
          </p:nvPr>
        </p:nvSpPr>
        <p:spPr>
          <a:xfrm>
            <a:off x="7989888" y="6272213"/>
            <a:ext cx="3273425" cy="365125"/>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accent1">
                    <a:lumMod val="50000"/>
                  </a:schemeClr>
                </a:solidFill>
                <a:latin typeface="+mn-lt"/>
              </a:defRPr>
            </a:lvl1pPr>
          </a:lstStyle>
          <a:p>
            <a:pPr>
              <a:defRPr/>
            </a:pPr>
            <a:endParaRPr lang="fr-FR"/>
          </a:p>
        </p:txBody>
      </p:sp>
      <p:sp>
        <p:nvSpPr>
          <p:cNvPr id="5" name="Footer Placeholder 4">
            <a:extLst>
              <a:ext uri="{FF2B5EF4-FFF2-40B4-BE49-F238E27FC236}">
                <a16:creationId xmlns:a16="http://schemas.microsoft.com/office/drawing/2014/main" id="{72351E8D-A6EB-42E8-8317-CC9C7B35A6BE}"/>
              </a:ext>
            </a:extLst>
          </p:cNvPr>
          <p:cNvSpPr>
            <a:spLocks noGrp="1"/>
          </p:cNvSpPr>
          <p:nvPr>
            <p:ph type="ftr" sz="quarter" idx="3"/>
          </p:nvPr>
        </p:nvSpPr>
        <p:spPr>
          <a:xfrm>
            <a:off x="914400" y="6272213"/>
            <a:ext cx="6326188" cy="36512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accent1">
                    <a:lumMod val="50000"/>
                  </a:schemeClr>
                </a:solidFill>
                <a:latin typeface="+mn-lt"/>
              </a:defRPr>
            </a:lvl1pPr>
          </a:lstStyle>
          <a:p>
            <a:pPr>
              <a:defRPr/>
            </a:pPr>
            <a:endParaRPr lang="fr-FR"/>
          </a:p>
        </p:txBody>
      </p:sp>
      <p:sp>
        <p:nvSpPr>
          <p:cNvPr id="6" name="Slide Number Placeholder 5">
            <a:extLst>
              <a:ext uri="{FF2B5EF4-FFF2-40B4-BE49-F238E27FC236}">
                <a16:creationId xmlns:a16="http://schemas.microsoft.com/office/drawing/2014/main" id="{7CF33342-E874-4454-807A-249908799A43}"/>
              </a:ext>
            </a:extLst>
          </p:cNvPr>
          <p:cNvSpPr>
            <a:spLocks noGrp="1"/>
          </p:cNvSpPr>
          <p:nvPr>
            <p:ph type="sldNum" sz="quarter" idx="4"/>
          </p:nvPr>
        </p:nvSpPr>
        <p:spPr>
          <a:xfrm>
            <a:off x="11310938" y="6272213"/>
            <a:ext cx="639762"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100" b="1">
                <a:solidFill>
                  <a:srgbClr val="FFFFFF"/>
                </a:solidFill>
              </a:defRPr>
            </a:lvl1pPr>
          </a:lstStyle>
          <a:p>
            <a:pPr>
              <a:defRPr/>
            </a:pPr>
            <a:fld id="{ED99269F-FA5F-46D3-A413-5EADED0B4B33}"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022" r:id="rId1"/>
    <p:sldLayoutId id="2147484015" r:id="rId2"/>
    <p:sldLayoutId id="2147484023" r:id="rId3"/>
    <p:sldLayoutId id="2147484016" r:id="rId4"/>
    <p:sldLayoutId id="2147484017" r:id="rId5"/>
    <p:sldLayoutId id="2147484018" r:id="rId6"/>
    <p:sldLayoutId id="2147484019" r:id="rId7"/>
    <p:sldLayoutId id="2147484024" r:id="rId8"/>
    <p:sldLayoutId id="2147484025" r:id="rId9"/>
    <p:sldLayoutId id="2147484020" r:id="rId10"/>
    <p:sldLayoutId id="2147484021" r:id="rId11"/>
  </p:sldLayoutIdLst>
  <p:hf hdr="0" ftr="0" dt="0"/>
  <p:txStyles>
    <p:titleStyle>
      <a:lvl1pPr algn="l" rtl="0" eaLnBrk="0" fontAlgn="base" hangingPunct="0">
        <a:lnSpc>
          <a:spcPct val="90000"/>
        </a:lnSpc>
        <a:spcBef>
          <a:spcPct val="0"/>
        </a:spcBef>
        <a:spcAft>
          <a:spcPct val="0"/>
        </a:spcAft>
        <a:defRPr sz="4200" kern="1200" cap="all">
          <a:blipFill>
            <a:blip r:embed="rId14"/>
            <a:tile tx="6350" ty="-127000" sx="65000" sy="64000" flip="none" algn="tl"/>
          </a:blipFill>
          <a:latin typeface="+mj-lt"/>
          <a:ea typeface="+mj-ea"/>
          <a:cs typeface="+mj-cs"/>
        </a:defRPr>
      </a:lvl1pPr>
      <a:lvl2pPr algn="l" rtl="0" eaLnBrk="0" fontAlgn="base" hangingPunct="0">
        <a:lnSpc>
          <a:spcPct val="90000"/>
        </a:lnSpc>
        <a:spcBef>
          <a:spcPct val="0"/>
        </a:spcBef>
        <a:spcAft>
          <a:spcPct val="0"/>
        </a:spcAft>
        <a:defRPr sz="4200">
          <a:solidFill>
            <a:schemeClr val="tx1"/>
          </a:solidFill>
          <a:latin typeface="Rockwell Condensed" pitchFamily="18" charset="0"/>
        </a:defRPr>
      </a:lvl2pPr>
      <a:lvl3pPr algn="l" rtl="0" eaLnBrk="0" fontAlgn="base" hangingPunct="0">
        <a:lnSpc>
          <a:spcPct val="90000"/>
        </a:lnSpc>
        <a:spcBef>
          <a:spcPct val="0"/>
        </a:spcBef>
        <a:spcAft>
          <a:spcPct val="0"/>
        </a:spcAft>
        <a:defRPr sz="4200">
          <a:solidFill>
            <a:schemeClr val="tx1"/>
          </a:solidFill>
          <a:latin typeface="Rockwell Condensed" pitchFamily="18" charset="0"/>
        </a:defRPr>
      </a:lvl3pPr>
      <a:lvl4pPr algn="l" rtl="0" eaLnBrk="0" fontAlgn="base" hangingPunct="0">
        <a:lnSpc>
          <a:spcPct val="90000"/>
        </a:lnSpc>
        <a:spcBef>
          <a:spcPct val="0"/>
        </a:spcBef>
        <a:spcAft>
          <a:spcPct val="0"/>
        </a:spcAft>
        <a:defRPr sz="4200">
          <a:solidFill>
            <a:schemeClr val="tx1"/>
          </a:solidFill>
          <a:latin typeface="Rockwell Condensed" pitchFamily="18" charset="0"/>
        </a:defRPr>
      </a:lvl4pPr>
      <a:lvl5pPr algn="l" rtl="0" eaLnBrk="0" fontAlgn="base" hangingPunct="0">
        <a:lnSpc>
          <a:spcPct val="90000"/>
        </a:lnSpc>
        <a:spcBef>
          <a:spcPct val="0"/>
        </a:spcBef>
        <a:spcAft>
          <a:spcPct val="0"/>
        </a:spcAft>
        <a:defRPr sz="4200">
          <a:solidFill>
            <a:schemeClr val="tx1"/>
          </a:solidFill>
          <a:latin typeface="Rockwell Condensed" pitchFamily="18" charset="0"/>
        </a:defRPr>
      </a:lvl5pPr>
      <a:lvl6pPr marL="457200" algn="l" rtl="0" fontAlgn="base">
        <a:lnSpc>
          <a:spcPct val="90000"/>
        </a:lnSpc>
        <a:spcBef>
          <a:spcPct val="0"/>
        </a:spcBef>
        <a:spcAft>
          <a:spcPct val="0"/>
        </a:spcAft>
        <a:defRPr sz="4200">
          <a:solidFill>
            <a:schemeClr val="tx1"/>
          </a:solidFill>
          <a:latin typeface="Rockwell Condensed" pitchFamily="18" charset="0"/>
        </a:defRPr>
      </a:lvl6pPr>
      <a:lvl7pPr marL="914400" algn="l" rtl="0" fontAlgn="base">
        <a:lnSpc>
          <a:spcPct val="90000"/>
        </a:lnSpc>
        <a:spcBef>
          <a:spcPct val="0"/>
        </a:spcBef>
        <a:spcAft>
          <a:spcPct val="0"/>
        </a:spcAft>
        <a:defRPr sz="4200">
          <a:solidFill>
            <a:schemeClr val="tx1"/>
          </a:solidFill>
          <a:latin typeface="Rockwell Condensed" pitchFamily="18" charset="0"/>
        </a:defRPr>
      </a:lvl7pPr>
      <a:lvl8pPr marL="1371600" algn="l" rtl="0" fontAlgn="base">
        <a:lnSpc>
          <a:spcPct val="90000"/>
        </a:lnSpc>
        <a:spcBef>
          <a:spcPct val="0"/>
        </a:spcBef>
        <a:spcAft>
          <a:spcPct val="0"/>
        </a:spcAft>
        <a:defRPr sz="4200">
          <a:solidFill>
            <a:schemeClr val="tx1"/>
          </a:solidFill>
          <a:latin typeface="Rockwell Condensed" pitchFamily="18" charset="0"/>
        </a:defRPr>
      </a:lvl8pPr>
      <a:lvl9pPr marL="1828800" algn="l" rtl="0" fontAlgn="base">
        <a:lnSpc>
          <a:spcPct val="90000"/>
        </a:lnSpc>
        <a:spcBef>
          <a:spcPct val="0"/>
        </a:spcBef>
        <a:spcAft>
          <a:spcPct val="0"/>
        </a:spcAft>
        <a:defRPr sz="4200">
          <a:solidFill>
            <a:schemeClr val="tx1"/>
          </a:solidFill>
          <a:latin typeface="Rockwell Condensed" pitchFamily="18" charset="0"/>
        </a:defRPr>
      </a:lvl9pPr>
    </p:titleStyle>
    <p:bodyStyle>
      <a:lvl1pPr marL="182563" indent="-182563" algn="l" rtl="0" eaLnBrk="0" fontAlgn="base" hangingPunct="0">
        <a:lnSpc>
          <a:spcPct val="90000"/>
        </a:lnSpc>
        <a:spcBef>
          <a:spcPts val="1200"/>
        </a:spcBef>
        <a:spcAft>
          <a:spcPct val="0"/>
        </a:spcAft>
        <a:buClr>
          <a:srgbClr val="9E3611"/>
        </a:buClr>
        <a:buSzPct val="85000"/>
        <a:buFont typeface="Wingdings" panose="05000000000000000000" pitchFamily="2" charset="2"/>
        <a:buChar char="§"/>
        <a:defRPr sz="2000" kern="1200">
          <a:solidFill>
            <a:schemeClr val="tx1"/>
          </a:solidFill>
          <a:latin typeface="+mn-lt"/>
          <a:ea typeface="+mn-ea"/>
          <a:cs typeface="+mn-cs"/>
        </a:defRPr>
      </a:lvl1pPr>
      <a:lvl2pPr marL="457200" indent="-182563" algn="l" rtl="0" eaLnBrk="0" fontAlgn="base" hangingPunct="0">
        <a:lnSpc>
          <a:spcPct val="90000"/>
        </a:lnSpc>
        <a:spcBef>
          <a:spcPts val="400"/>
        </a:spcBef>
        <a:spcAft>
          <a:spcPts val="200"/>
        </a:spcAft>
        <a:buClr>
          <a:srgbClr val="9E3611"/>
        </a:buClr>
        <a:buSzPct val="85000"/>
        <a:buFont typeface="Wingdings" panose="05000000000000000000" pitchFamily="2" charset="2"/>
        <a:buChar char="§"/>
        <a:defRPr kern="1200">
          <a:solidFill>
            <a:schemeClr val="tx1"/>
          </a:solidFill>
          <a:latin typeface="+mn-lt"/>
          <a:ea typeface="+mn-ea"/>
          <a:cs typeface="+mn-cs"/>
        </a:defRPr>
      </a:lvl2pPr>
      <a:lvl3pPr marL="730250" indent="-182563" algn="l" rtl="0" eaLnBrk="0" fontAlgn="base" hangingPunct="0">
        <a:lnSpc>
          <a:spcPct val="90000"/>
        </a:lnSpc>
        <a:spcBef>
          <a:spcPts val="400"/>
        </a:spcBef>
        <a:spcAft>
          <a:spcPts val="200"/>
        </a:spcAft>
        <a:buClr>
          <a:srgbClr val="9E3611"/>
        </a:buClr>
        <a:buSzPct val="85000"/>
        <a:buFont typeface="Wingdings" panose="05000000000000000000" pitchFamily="2" charset="2"/>
        <a:buChar char="§"/>
        <a:defRPr sz="1600" kern="1200">
          <a:solidFill>
            <a:schemeClr val="tx1"/>
          </a:solidFill>
          <a:latin typeface="+mn-lt"/>
          <a:ea typeface="+mn-ea"/>
          <a:cs typeface="+mn-cs"/>
        </a:defRPr>
      </a:lvl3pPr>
      <a:lvl4pPr marL="1004888" indent="-182563" algn="l" rtl="0" eaLnBrk="0" fontAlgn="base" hangingPunct="0">
        <a:lnSpc>
          <a:spcPct val="90000"/>
        </a:lnSpc>
        <a:spcBef>
          <a:spcPts val="400"/>
        </a:spcBef>
        <a:spcAft>
          <a:spcPts val="200"/>
        </a:spcAft>
        <a:buClr>
          <a:srgbClr val="9E3611"/>
        </a:buClr>
        <a:buSzPct val="85000"/>
        <a:buFont typeface="Wingdings" panose="05000000000000000000" pitchFamily="2" charset="2"/>
        <a:buChar char="§"/>
        <a:defRPr sz="1600" kern="1200">
          <a:solidFill>
            <a:schemeClr val="tx1"/>
          </a:solidFill>
          <a:latin typeface="+mn-lt"/>
          <a:ea typeface="+mn-ea"/>
          <a:cs typeface="+mn-cs"/>
        </a:defRPr>
      </a:lvl4pPr>
      <a:lvl5pPr marL="1279525" indent="-182563" algn="l" rtl="0" eaLnBrk="0" fontAlgn="base" hangingPunct="0">
        <a:lnSpc>
          <a:spcPct val="90000"/>
        </a:lnSpc>
        <a:spcBef>
          <a:spcPts val="400"/>
        </a:spcBef>
        <a:spcAft>
          <a:spcPts val="200"/>
        </a:spcAft>
        <a:buClr>
          <a:srgbClr val="9E3611"/>
        </a:buClr>
        <a:buSzPct val="85000"/>
        <a:buFont typeface="Wingdings" panose="05000000000000000000"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9.xml"/><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ciencedirect-com.scd-rproxy.u-strasbg.fr/science/article/pii/S0964339714000196?via%3Dihub#bib0005"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sciencedirect-com.scd-rproxy.u-strasbg.fr/science/article/pii/S0964339714000196?via%3Dihub#bib0105"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jpe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jpeg"/><Relationship Id="rId2" Type="http://schemas.openxmlformats.org/officeDocument/2006/relationships/image" Target="../media/image26.png"/><Relationship Id="rId1" Type="http://schemas.openxmlformats.org/officeDocument/2006/relationships/slideLayout" Target="../slideLayouts/slideLayout6.xml"/><Relationship Id="rId6" Type="http://schemas.openxmlformats.org/officeDocument/2006/relationships/image" Target="../media/image30.png"/><Relationship Id="rId11" Type="http://schemas.openxmlformats.org/officeDocument/2006/relationships/image" Target="../media/image35.jpeg"/><Relationship Id="rId5" Type="http://schemas.openxmlformats.org/officeDocument/2006/relationships/image" Target="../media/image29.png"/><Relationship Id="rId15" Type="http://schemas.openxmlformats.org/officeDocument/2006/relationships/image" Target="../media/image39.jpe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jpeg"/></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image" Target="../media/image41.png"/><Relationship Id="rId1" Type="http://schemas.openxmlformats.org/officeDocument/2006/relationships/slideLayout" Target="../slideLayouts/slideLayout5.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7.jpe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9.png"/><Relationship Id="rId10" Type="http://schemas.openxmlformats.org/officeDocument/2006/relationships/image" Target="../media/image50.jpeg"/><Relationship Id="rId4" Type="http://schemas.openxmlformats.org/officeDocument/2006/relationships/image" Target="../media/image42.png"/><Relationship Id="rId9"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54.jpeg"/><Relationship Id="rId5" Type="http://schemas.openxmlformats.org/officeDocument/2006/relationships/image" Target="../media/image49.png"/><Relationship Id="rId4" Type="http://schemas.openxmlformats.org/officeDocument/2006/relationships/image" Target="../media/image53.jpe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9.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2.png"/><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66.png"/><Relationship Id="rId3" Type="http://schemas.microsoft.com/office/2007/relationships/media" Target="file:////Users/gvettu/Desktop/aime%20et%20partage/IMG_9212.MOV" TargetMode="External"/><Relationship Id="rId7" Type="http://schemas.openxmlformats.org/officeDocument/2006/relationships/diagramData" Target="../diagrams/data1.xml"/><Relationship Id="rId12" Type="http://schemas.openxmlformats.org/officeDocument/2006/relationships/image" Target="../media/image65.png"/><Relationship Id="rId2" Type="http://schemas.microsoft.com/office/2007/relationships/media" Target="file:////Users/gvettu/Desktop/aime%20et%20partage/IMG_9211.MOV" TargetMode="External"/><Relationship Id="rId1" Type="http://schemas.openxmlformats.org/officeDocument/2006/relationships/video" Target="NULL" TargetMode="External"/><Relationship Id="rId6" Type="http://schemas.openxmlformats.org/officeDocument/2006/relationships/notesSlide" Target="../notesSlides/notesSlide6.xml"/><Relationship Id="rId11" Type="http://schemas.microsoft.com/office/2007/relationships/diagramDrawing" Target="../diagrams/drawing1.xml"/><Relationship Id="rId5" Type="http://schemas.openxmlformats.org/officeDocument/2006/relationships/slideLayout" Target="../slideLayouts/slideLayout5.xml"/><Relationship Id="rId15" Type="http://schemas.openxmlformats.org/officeDocument/2006/relationships/image" Target="../media/image68.png"/><Relationship Id="rId10" Type="http://schemas.openxmlformats.org/officeDocument/2006/relationships/diagramColors" Target="../diagrams/colors1.xml"/><Relationship Id="rId4" Type="http://schemas.openxmlformats.org/officeDocument/2006/relationships/video" Target="file:////Users/gvettu/Desktop/aime%20et%20partage/IMG_9212.MOV" TargetMode="External"/><Relationship Id="rId9" Type="http://schemas.openxmlformats.org/officeDocument/2006/relationships/diagramQuickStyle" Target="../diagrams/quickStyle1.xml"/><Relationship Id="rId14" Type="http://schemas.openxmlformats.org/officeDocument/2006/relationships/image" Target="../media/image67.png"/></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numéro de diapositive 1">
            <a:extLst>
              <a:ext uri="{FF2B5EF4-FFF2-40B4-BE49-F238E27FC236}">
                <a16:creationId xmlns:a16="http://schemas.microsoft.com/office/drawing/2014/main" id="{A16FEAFF-5CC9-4D3D-B197-AA34753036E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3CE06115-B7A6-418D-8064-29AC5C869A0D}" type="slidenum">
              <a:rPr lang="fr-FR" altLang="fr-FR" smtClean="0">
                <a:solidFill>
                  <a:srgbClr val="FFFFFF"/>
                </a:solidFill>
              </a:rPr>
              <a:pPr/>
              <a:t>1</a:t>
            </a:fld>
            <a:endParaRPr lang="fr-FR" altLang="fr-FR">
              <a:solidFill>
                <a:srgbClr val="FFFFFF"/>
              </a:solidFill>
            </a:endParaRPr>
          </a:p>
        </p:txBody>
      </p:sp>
      <p:pic>
        <p:nvPicPr>
          <p:cNvPr id="3" name="Picture 4" descr="C:\Temp\Fichiers Internet temporaires\Content.IE5\7D42FU56\hnfc_page_de_garde.jpg">
            <a:extLst>
              <a:ext uri="{FF2B5EF4-FFF2-40B4-BE49-F238E27FC236}">
                <a16:creationId xmlns:a16="http://schemas.microsoft.com/office/drawing/2014/main" id="{01B79980-04BA-4227-9928-E2EF7F1E9AB1}"/>
              </a:ext>
            </a:extLst>
          </p:cNvPr>
          <p:cNvPicPr>
            <a:picLocks noChangeAspect="1" noChangeArrowheads="1"/>
          </p:cNvPicPr>
          <p:nvPr/>
        </p:nvPicPr>
        <p:blipFill>
          <a:blip r:embed="rId2">
            <a:alphaModFix amt="85000"/>
          </a:blip>
          <a:srcRect/>
          <a:stretch>
            <a:fillRect/>
          </a:stretch>
        </p:blipFill>
        <p:spPr bwMode="auto">
          <a:xfrm>
            <a:off x="33338" y="59554"/>
            <a:ext cx="9303022" cy="6783777"/>
          </a:xfrm>
          <a:prstGeom prst="rect">
            <a:avLst/>
          </a:prstGeom>
          <a:noFill/>
          <a:effectLst>
            <a:outerShdw blurRad="50800" dist="50800" dir="5400000" algn="ctr" rotWithShape="0">
              <a:srgbClr val="000000"/>
            </a:outerShdw>
          </a:effectLst>
        </p:spPr>
      </p:pic>
      <p:sp>
        <p:nvSpPr>
          <p:cNvPr id="4" name="ZoneTexte 3">
            <a:extLst>
              <a:ext uri="{FF2B5EF4-FFF2-40B4-BE49-F238E27FC236}">
                <a16:creationId xmlns:a16="http://schemas.microsoft.com/office/drawing/2014/main" id="{4137A257-BF40-4BFC-9EF2-F5AA523E92D9}"/>
              </a:ext>
            </a:extLst>
          </p:cNvPr>
          <p:cNvSpPr txBox="1"/>
          <p:nvPr/>
        </p:nvSpPr>
        <p:spPr>
          <a:xfrm>
            <a:off x="1847528" y="238482"/>
            <a:ext cx="6336704" cy="3477875"/>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eaLnBrk="1" fontAlgn="auto" hangingPunct="1">
              <a:spcBef>
                <a:spcPts val="0"/>
              </a:spcBef>
              <a:spcAft>
                <a:spcPts val="0"/>
              </a:spcAft>
              <a:defRPr/>
            </a:pPr>
            <a:r>
              <a:rPr lang="fr-FR" sz="4400" dirty="0"/>
              <a:t>« Comment améliorer la qualité de vie des soignants en réanimation » grâce à la technologie…</a:t>
            </a:r>
          </a:p>
        </p:txBody>
      </p:sp>
      <p:sp>
        <p:nvSpPr>
          <p:cNvPr id="6" name="ZoneTexte 5">
            <a:extLst>
              <a:ext uri="{FF2B5EF4-FFF2-40B4-BE49-F238E27FC236}">
                <a16:creationId xmlns:a16="http://schemas.microsoft.com/office/drawing/2014/main" id="{2F1A5C44-383C-4525-B707-A4D202C08E8C}"/>
              </a:ext>
            </a:extLst>
          </p:cNvPr>
          <p:cNvSpPr txBox="1"/>
          <p:nvPr/>
        </p:nvSpPr>
        <p:spPr>
          <a:xfrm>
            <a:off x="9346832" y="4622780"/>
            <a:ext cx="2811830" cy="923330"/>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pPr>
              <a:defRPr/>
            </a:pPr>
            <a:r>
              <a:rPr lang="fr-FR" dirty="0"/>
              <a:t>Faivre Laurent, IDE  Coordonnateur Technique  Réanimation</a:t>
            </a:r>
          </a:p>
        </p:txBody>
      </p:sp>
      <p:sp>
        <p:nvSpPr>
          <p:cNvPr id="2" name="Rectangle 2">
            <a:extLst>
              <a:ext uri="{FF2B5EF4-FFF2-40B4-BE49-F238E27FC236}">
                <a16:creationId xmlns:a16="http://schemas.microsoft.com/office/drawing/2014/main" id="{D8E101B2-B303-4A5F-B505-B272E2CD6A1F}"/>
              </a:ext>
            </a:extLst>
          </p:cNvPr>
          <p:cNvSpPr>
            <a:spLocks noChangeArrowheads="1"/>
          </p:cNvSpPr>
          <p:nvPr/>
        </p:nvSpPr>
        <p:spPr bwMode="auto">
          <a:xfrm>
            <a:off x="9874753" y="157668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25" name="Picture 1">
            <a:extLst>
              <a:ext uri="{FF2B5EF4-FFF2-40B4-BE49-F238E27FC236}">
                <a16:creationId xmlns:a16="http://schemas.microsoft.com/office/drawing/2014/main" id="{FFCD8473-624C-4600-BCC9-56E25BFBBB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2819" y="1884332"/>
            <a:ext cx="2105025" cy="7239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fficher l’image source">
            <a:extLst>
              <a:ext uri="{FF2B5EF4-FFF2-40B4-BE49-F238E27FC236}">
                <a16:creationId xmlns:a16="http://schemas.microsoft.com/office/drawing/2014/main" id="{E58E6B6A-0930-C814-68C8-2DBF056762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0234" y="220662"/>
            <a:ext cx="2105026" cy="10969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1787E07-0CFD-49CC-864D-F9A161E990B4}"/>
              </a:ext>
            </a:extLst>
          </p:cNvPr>
          <p:cNvPicPr>
            <a:picLocks noChangeAspect="1"/>
          </p:cNvPicPr>
          <p:nvPr/>
        </p:nvPicPr>
        <p:blipFill rotWithShape="1">
          <a:blip r:embed="rId2" cstate="print"/>
          <a:srcRect t="11154"/>
          <a:stretch/>
        </p:blipFill>
        <p:spPr>
          <a:xfrm rot="21178859">
            <a:off x="219896" y="619225"/>
            <a:ext cx="5722424" cy="286619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219" name="Espace réservé du numéro de diapositive 1">
            <a:extLst>
              <a:ext uri="{FF2B5EF4-FFF2-40B4-BE49-F238E27FC236}">
                <a16:creationId xmlns:a16="http://schemas.microsoft.com/office/drawing/2014/main" id="{361616C5-5E8F-49FE-84D3-E36B7598396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566B8C9C-14F9-4E75-A8EA-5026ED16312A}" type="slidenum">
              <a:rPr lang="fr-FR" altLang="fr-FR" smtClean="0">
                <a:solidFill>
                  <a:srgbClr val="FFFFFF"/>
                </a:solidFill>
              </a:rPr>
              <a:pPr/>
              <a:t>2</a:t>
            </a:fld>
            <a:endParaRPr lang="fr-FR" altLang="fr-FR">
              <a:solidFill>
                <a:srgbClr val="FFFFFF"/>
              </a:solidFill>
            </a:endParaRPr>
          </a:p>
        </p:txBody>
      </p:sp>
      <p:pic>
        <p:nvPicPr>
          <p:cNvPr id="6" name="Image 5">
            <a:extLst>
              <a:ext uri="{FF2B5EF4-FFF2-40B4-BE49-F238E27FC236}">
                <a16:creationId xmlns:a16="http://schemas.microsoft.com/office/drawing/2014/main" id="{C4DF219F-5773-43DB-A41D-03C4225ECC7E}"/>
              </a:ext>
            </a:extLst>
          </p:cNvPr>
          <p:cNvPicPr>
            <a:picLocks noChangeAspect="1"/>
          </p:cNvPicPr>
          <p:nvPr/>
        </p:nvPicPr>
        <p:blipFill>
          <a:blip r:embed="rId3"/>
          <a:stretch>
            <a:fillRect/>
          </a:stretch>
        </p:blipFill>
        <p:spPr>
          <a:xfrm rot="420846">
            <a:off x="6128946" y="425420"/>
            <a:ext cx="5800664" cy="32538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 9">
            <a:extLst>
              <a:ext uri="{FF2B5EF4-FFF2-40B4-BE49-F238E27FC236}">
                <a16:creationId xmlns:a16="http://schemas.microsoft.com/office/drawing/2014/main" id="{7F1DC0FA-ECE1-4E5D-B169-FC7181F4D1BE}"/>
              </a:ext>
            </a:extLst>
          </p:cNvPr>
          <p:cNvPicPr>
            <a:picLocks noChangeAspect="1"/>
          </p:cNvPicPr>
          <p:nvPr/>
        </p:nvPicPr>
        <p:blipFill>
          <a:blip r:embed="rId4"/>
          <a:stretch>
            <a:fillRect/>
          </a:stretch>
        </p:blipFill>
        <p:spPr>
          <a:xfrm>
            <a:off x="2575983" y="2016934"/>
            <a:ext cx="7158175" cy="400857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9223" name="Graphique 14" descr="Flèche : pivoter à droite">
            <a:extLst>
              <a:ext uri="{FF2B5EF4-FFF2-40B4-BE49-F238E27FC236}">
                <a16:creationId xmlns:a16="http://schemas.microsoft.com/office/drawing/2014/main" id="{DC418A17-CC7F-445D-96E5-D9B4B2085A6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3119849">
            <a:off x="9235282" y="2223293"/>
            <a:ext cx="1466850"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Graphique 11" descr="Flèche : pivoter à gauche">
            <a:extLst>
              <a:ext uri="{FF2B5EF4-FFF2-40B4-BE49-F238E27FC236}">
                <a16:creationId xmlns:a16="http://schemas.microsoft.com/office/drawing/2014/main" id="{701A074A-8453-4F05-B39F-C37E841CE0D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2630606">
            <a:off x="1935163" y="2082800"/>
            <a:ext cx="1582737"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4" presetClass="entr" presetSubtype="10" fill="hold" nodeType="clickEffect">
                                  <p:stCondLst>
                                    <p:cond delay="0"/>
                                  </p:stCondLst>
                                  <p:childTnLst>
                                    <p:set>
                                      <p:cBhvr>
                                        <p:cTn id="20" dur="1" fill="hold">
                                          <p:stCondLst>
                                            <p:cond delay="0"/>
                                          </p:stCondLst>
                                        </p:cTn>
                                        <p:tgtEl>
                                          <p:spTgt spid="9222"/>
                                        </p:tgtEl>
                                        <p:attrNameLst>
                                          <p:attrName>style.visibility</p:attrName>
                                        </p:attrNameLst>
                                      </p:cBhvr>
                                      <p:to>
                                        <p:strVal val="visible"/>
                                      </p:to>
                                    </p:set>
                                    <p:animEffect transition="in" filter="randombar(horizontal)">
                                      <p:cBhvr>
                                        <p:cTn id="21" dur="500"/>
                                        <p:tgtEl>
                                          <p:spTgt spid="9222"/>
                                        </p:tgtEl>
                                      </p:cBhvr>
                                    </p:animEffect>
                                  </p:childTnLst>
                                </p:cTn>
                              </p:par>
                              <p:par>
                                <p:cTn id="22" presetID="14" presetClass="entr" presetSubtype="10" fill="hold" nodeType="withEffect">
                                  <p:stCondLst>
                                    <p:cond delay="0"/>
                                  </p:stCondLst>
                                  <p:childTnLst>
                                    <p:set>
                                      <p:cBhvr>
                                        <p:cTn id="23" dur="1" fill="hold">
                                          <p:stCondLst>
                                            <p:cond delay="0"/>
                                          </p:stCondLst>
                                        </p:cTn>
                                        <p:tgtEl>
                                          <p:spTgt spid="9223"/>
                                        </p:tgtEl>
                                        <p:attrNameLst>
                                          <p:attrName>style.visibility</p:attrName>
                                        </p:attrNameLst>
                                      </p:cBhvr>
                                      <p:to>
                                        <p:strVal val="visible"/>
                                      </p:to>
                                    </p:set>
                                    <p:animEffect transition="in" filter="randombar(horizontal)">
                                      <p:cBhvr>
                                        <p:cTn id="24" dur="500"/>
                                        <p:tgtEl>
                                          <p:spTgt spid="9223"/>
                                        </p:tgtEl>
                                      </p:cBhvr>
                                    </p:animEffec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42" presetClass="path" presetSubtype="0" accel="50000" decel="50000" fill="hold" nodeType="withEffect">
                                  <p:stCondLst>
                                    <p:cond delay="0"/>
                                  </p:stCondLst>
                                  <p:childTnLst>
                                    <p:animMotion origin="layout" path="M -0.00482 -0.18078 L -0.00482 0.06922 " pathEditMode="relative" rAng="0" ptsTypes="AA">
                                      <p:cBhvr>
                                        <p:cTn id="28" dur="2000" fill="hold"/>
                                        <p:tgtEl>
                                          <p:spTgt spid="10"/>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44B64109-1E70-4DEE-B949-EE423690D14D}"/>
              </a:ext>
            </a:extLst>
          </p:cNvPr>
          <p:cNvPicPr>
            <a:picLocks noGrp="1" noChangeAspect="1" noChangeArrowheads="1"/>
          </p:cNvPicPr>
          <p:nvPr>
            <p:ph type="pic" idx="1"/>
          </p:nvPr>
        </p:nvPicPr>
        <p:blipFill>
          <a:blip r:embed="rId2" cstate="hqprint">
            <a:extLst>
              <a:ext uri="{28A0092B-C50C-407E-A947-70E740481C1C}">
                <a14:useLocalDpi xmlns:a14="http://schemas.microsoft.com/office/drawing/2010/main" val="0"/>
              </a:ext>
            </a:extLst>
          </a:blip>
          <a:srcRect t="8731" b="8731"/>
          <a:stretch>
            <a:fillRect/>
          </a:stretch>
        </p:blipFill>
        <p:spPr>
          <a:xfrm>
            <a:off x="11784013" y="5589588"/>
            <a:ext cx="96837" cy="106362"/>
          </a:xfrm>
          <a:effectLst>
            <a:outerShdw blurRad="292100" dist="139700" dir="2700000" algn="tl" rotWithShape="0">
              <a:srgbClr val="333333">
                <a:alpha val="64999"/>
              </a:srgbClr>
            </a:outerShdw>
          </a:effectLst>
        </p:spPr>
      </p:pic>
      <p:sp>
        <p:nvSpPr>
          <p:cNvPr id="4" name="Espace réservé du texte 3">
            <a:extLst>
              <a:ext uri="{FF2B5EF4-FFF2-40B4-BE49-F238E27FC236}">
                <a16:creationId xmlns:a16="http://schemas.microsoft.com/office/drawing/2014/main" id="{289505E3-DF8B-4571-9832-26EC04C2942D}"/>
              </a:ext>
            </a:extLst>
          </p:cNvPr>
          <p:cNvSpPr>
            <a:spLocks noGrp="1"/>
          </p:cNvSpPr>
          <p:nvPr>
            <p:ph type="body" sz="half" idx="2"/>
          </p:nvPr>
        </p:nvSpPr>
        <p:spPr>
          <a:xfrm>
            <a:off x="8759595" y="1357295"/>
            <a:ext cx="2938562" cy="3143250"/>
          </a:xfrm>
        </p:spPr>
        <p:txBody>
          <a:bodyPr rtlCol="0">
            <a:noAutofit/>
          </a:bodyPr>
          <a:lstStyle/>
          <a:p>
            <a:pPr algn="ctr" eaLnBrk="1" fontAlgn="auto" hangingPunct="1">
              <a:spcAft>
                <a:spcPts val="0"/>
              </a:spcAft>
              <a:buClr>
                <a:schemeClr val="accent1">
                  <a:lumMod val="75000"/>
                </a:schemeClr>
              </a:buClr>
              <a:defRPr/>
            </a:pPr>
            <a:r>
              <a:rPr lang="fr-FR" sz="3200" dirty="0"/>
              <a:t>Constat très clair que le sonomètre de réa était très souvent dans le rouge!</a:t>
            </a:r>
          </a:p>
        </p:txBody>
      </p:sp>
      <p:sp>
        <p:nvSpPr>
          <p:cNvPr id="10244" name="Espace réservé du numéro de diapositive 4">
            <a:extLst>
              <a:ext uri="{FF2B5EF4-FFF2-40B4-BE49-F238E27FC236}">
                <a16:creationId xmlns:a16="http://schemas.microsoft.com/office/drawing/2014/main" id="{932E9209-F944-4B80-A277-F567C34603FE}"/>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1A5534EF-77BA-44B3-957B-DB3D008D2AFD}" type="slidenum">
              <a:rPr lang="fr-FR" altLang="fr-FR" smtClean="0">
                <a:solidFill>
                  <a:srgbClr val="FFFFFF"/>
                </a:solidFill>
              </a:rPr>
              <a:pPr/>
              <a:t>3</a:t>
            </a:fld>
            <a:endParaRPr lang="fr-FR" altLang="fr-FR">
              <a:solidFill>
                <a:srgbClr val="FFFFFF"/>
              </a:solidFill>
            </a:endParaRPr>
          </a:p>
        </p:txBody>
      </p:sp>
      <p:pic>
        <p:nvPicPr>
          <p:cNvPr id="10" name="Image 9">
            <a:extLst>
              <a:ext uri="{FF2B5EF4-FFF2-40B4-BE49-F238E27FC236}">
                <a16:creationId xmlns:a16="http://schemas.microsoft.com/office/drawing/2014/main" id="{41D599D4-3DFF-4025-95AD-4297F005A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3124" y="2276872"/>
            <a:ext cx="3881216" cy="387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e 28">
            <a:extLst>
              <a:ext uri="{FF2B5EF4-FFF2-40B4-BE49-F238E27FC236}">
                <a16:creationId xmlns:a16="http://schemas.microsoft.com/office/drawing/2014/main" id="{B6BE544C-746A-4BFD-81C0-6D518239CD76}"/>
              </a:ext>
            </a:extLst>
          </p:cNvPr>
          <p:cNvGrpSpPr>
            <a:grpSpLocks/>
          </p:cNvGrpSpPr>
          <p:nvPr/>
        </p:nvGrpSpPr>
        <p:grpSpPr bwMode="auto">
          <a:xfrm>
            <a:off x="263352" y="1224463"/>
            <a:ext cx="7776864" cy="3143250"/>
            <a:chOff x="53712" y="199117"/>
            <a:chExt cx="6143358" cy="1896160"/>
          </a:xfrm>
        </p:grpSpPr>
        <p:pic>
          <p:nvPicPr>
            <p:cNvPr id="10248" name="Image 11">
              <a:extLst>
                <a:ext uri="{FF2B5EF4-FFF2-40B4-BE49-F238E27FC236}">
                  <a16:creationId xmlns:a16="http://schemas.microsoft.com/office/drawing/2014/main" id="{AFB3684B-9AB1-41FF-9971-EBFC3A7A85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485" r="20850" b="16805"/>
            <a:stretch>
              <a:fillRect/>
            </a:stretch>
          </p:blipFill>
          <p:spPr bwMode="auto">
            <a:xfrm>
              <a:off x="4860031" y="199117"/>
              <a:ext cx="1337039" cy="189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Image 13">
              <a:extLst>
                <a:ext uri="{FF2B5EF4-FFF2-40B4-BE49-F238E27FC236}">
                  <a16:creationId xmlns:a16="http://schemas.microsoft.com/office/drawing/2014/main" id="{CD44A6BE-E421-43D2-B45A-D18D8A9028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405" t="3877" r="47449" b="4851"/>
            <a:stretch>
              <a:fillRect/>
            </a:stretch>
          </p:blipFill>
          <p:spPr bwMode="auto">
            <a:xfrm>
              <a:off x="53712" y="211630"/>
              <a:ext cx="1166365" cy="1718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lèche : droite à entaille 14">
              <a:extLst>
                <a:ext uri="{FF2B5EF4-FFF2-40B4-BE49-F238E27FC236}">
                  <a16:creationId xmlns:a16="http://schemas.microsoft.com/office/drawing/2014/main" id="{3CFB8AC6-B40C-414D-A975-9C8F181AAA4B}"/>
                </a:ext>
              </a:extLst>
            </p:cNvPr>
            <p:cNvSpPr/>
            <p:nvPr/>
          </p:nvSpPr>
          <p:spPr>
            <a:xfrm rot="13305085">
              <a:off x="1147452" y="1033745"/>
              <a:ext cx="1269945" cy="38716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p>
          </p:txBody>
        </p:sp>
        <p:sp>
          <p:nvSpPr>
            <p:cNvPr id="16" name="Flèche : droite à entaille 15">
              <a:extLst>
                <a:ext uri="{FF2B5EF4-FFF2-40B4-BE49-F238E27FC236}">
                  <a16:creationId xmlns:a16="http://schemas.microsoft.com/office/drawing/2014/main" id="{8AE56D4B-29A0-4785-B8BA-BDF552446E61}"/>
                </a:ext>
              </a:extLst>
            </p:cNvPr>
            <p:cNvSpPr/>
            <p:nvPr/>
          </p:nvSpPr>
          <p:spPr>
            <a:xfrm rot="18970890">
              <a:off x="3506375" y="1092455"/>
              <a:ext cx="1415988" cy="38716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dirty="0"/>
            </a:p>
          </p:txBody>
        </p:sp>
      </p:grpSp>
      <p:sp>
        <p:nvSpPr>
          <p:cNvPr id="30" name="ZoneTexte 29">
            <a:extLst>
              <a:ext uri="{FF2B5EF4-FFF2-40B4-BE49-F238E27FC236}">
                <a16:creationId xmlns:a16="http://schemas.microsoft.com/office/drawing/2014/main" id="{DEE4C404-2EB2-43B3-91DE-BBBD2373D4E7}"/>
              </a:ext>
            </a:extLst>
          </p:cNvPr>
          <p:cNvSpPr txBox="1">
            <a:spLocks noChangeArrowheads="1"/>
          </p:cNvSpPr>
          <p:nvPr/>
        </p:nvSpPr>
        <p:spPr bwMode="auto">
          <a:xfrm>
            <a:off x="1032438" y="5612624"/>
            <a:ext cx="5945187"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lgn="ctr" eaLnBrk="1" hangingPunct="1"/>
            <a:r>
              <a:rPr lang="fr-FR" altLang="fr-FR" sz="2400" b="1" dirty="0"/>
              <a:t>De trop nombreuses alarmes sonores nuisaient à la surveillance de nos patients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6" presetClass="emph" presetSubtype="0" repeatCount="5000" fill="hold" nodeType="clickEffect">
                                  <p:stCondLst>
                                    <p:cond delay="0"/>
                                  </p:stCondLst>
                                  <p:childTnLst>
                                    <p:animEffect transition="out" filter="fade">
                                      <p:cBhvr>
                                        <p:cTn id="12" dur="500" tmFilter="0, 0; .2, .5; .8, .5; 1, 0"/>
                                        <p:tgtEl>
                                          <p:spTgt spid="10"/>
                                        </p:tgtEl>
                                      </p:cBhvr>
                                    </p:animEffect>
                                    <p:animScale>
                                      <p:cBhvr>
                                        <p:cTn id="13" dur="250" autoRev="1" fill="hold"/>
                                        <p:tgtEl>
                                          <p:spTgt spid="10"/>
                                        </p:tgtEl>
                                      </p:cBhvr>
                                      <p:by x="105000" y="105000"/>
                                    </p:animScale>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childTnLst>
                                </p:cTn>
                              </p:par>
                              <p:par>
                                <p:cTn id="18" presetID="42" presetClass="path" presetSubtype="0" accel="50000" decel="50000" fill="hold" grpId="1" nodeType="withEffect">
                                  <p:stCondLst>
                                    <p:cond delay="0"/>
                                  </p:stCondLst>
                                  <p:childTnLst>
                                    <p:animMotion origin="layout" path="M 0.00104 -0.1912 L -0.00013 0.12408 " pathEditMode="relative" rAng="0" ptsTypes="AA">
                                      <p:cBhvr>
                                        <p:cTn id="19" dur="2000" fill="hold"/>
                                        <p:tgtEl>
                                          <p:spTgt spid="4">
                                            <p:txEl>
                                              <p:pRg st="0" end="0"/>
                                            </p:txEl>
                                          </p:spTgt>
                                        </p:tgtEl>
                                        <p:attrNameLst>
                                          <p:attrName>ppt_x</p:attrName>
                                          <p:attrName>ppt_y</p:attrName>
                                        </p:attrNameLst>
                                      </p:cBhvr>
                                      <p:rCtr x="-65" y="15764"/>
                                    </p:animMotion>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par>
                                <p:cTn id="24" presetID="9" presetClass="emph" presetSubtype="0" grpId="1" nodeType="withEffect">
                                  <p:stCondLst>
                                    <p:cond delay="0"/>
                                  </p:stCondLst>
                                  <p:childTnLst>
                                    <p:set>
                                      <p:cBhvr>
                                        <p:cTn id="25" dur="3000"/>
                                        <p:tgtEl>
                                          <p:spTgt spid="30"/>
                                        </p:tgtEl>
                                        <p:attrNameLst>
                                          <p:attrName>style.opacity</p:attrName>
                                        </p:attrNameLst>
                                      </p:cBhvr>
                                      <p:to>
                                        <p:strVal val="0.5"/>
                                      </p:to>
                                    </p:set>
                                    <p:animEffect filter="image" prLst="opacity: 0.5">
                                      <p:cBhvr rctx="IE">
                                        <p:cTn id="26" dur="3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30" grpId="0"/>
      <p:bldP spid="3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Espace réservé du numéro de diapositive 1">
            <a:extLst>
              <a:ext uri="{FF2B5EF4-FFF2-40B4-BE49-F238E27FC236}">
                <a16:creationId xmlns:a16="http://schemas.microsoft.com/office/drawing/2014/main" id="{10A159B8-6959-4ADB-9D55-FAF1C34A081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04CD96CA-3D3C-4AB0-9A5A-9BF499E8EAF9}" type="slidenum">
              <a:rPr lang="fr-FR" altLang="fr-FR" smtClean="0">
                <a:solidFill>
                  <a:srgbClr val="FFFFFF"/>
                </a:solidFill>
              </a:rPr>
              <a:pPr/>
              <a:t>4</a:t>
            </a:fld>
            <a:endParaRPr lang="fr-FR" altLang="fr-FR">
              <a:solidFill>
                <a:srgbClr val="FFFFFF"/>
              </a:solidFill>
            </a:endParaRPr>
          </a:p>
        </p:txBody>
      </p:sp>
      <p:sp>
        <p:nvSpPr>
          <p:cNvPr id="11267" name="Rectangle 2">
            <a:extLst>
              <a:ext uri="{FF2B5EF4-FFF2-40B4-BE49-F238E27FC236}">
                <a16:creationId xmlns:a16="http://schemas.microsoft.com/office/drawing/2014/main" id="{F9B98426-65EB-4093-817B-D65FA3754915}"/>
              </a:ext>
            </a:extLst>
          </p:cNvPr>
          <p:cNvSpPr>
            <a:spLocks noChangeArrowheads="1"/>
          </p:cNvSpPr>
          <p:nvPr/>
        </p:nvSpPr>
        <p:spPr bwMode="auto">
          <a:xfrm>
            <a:off x="376059" y="481805"/>
            <a:ext cx="1180941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eaLnBrk="0" fontAlgn="base" hangingPunct="0">
              <a:spcBef>
                <a:spcPct val="0"/>
              </a:spcBef>
              <a:spcAft>
                <a:spcPct val="0"/>
              </a:spcAft>
              <a:defRPr>
                <a:solidFill>
                  <a:schemeClr val="tx1"/>
                </a:solidFill>
                <a:latin typeface="Rockwell" panose="02060603020205020403" pitchFamily="18" charset="0"/>
              </a:defRPr>
            </a:lvl6pPr>
            <a:lvl7pPr marL="2971800" indent="-228600" eaLnBrk="0" fontAlgn="base" hangingPunct="0">
              <a:spcBef>
                <a:spcPct val="0"/>
              </a:spcBef>
              <a:spcAft>
                <a:spcPct val="0"/>
              </a:spcAft>
              <a:defRPr>
                <a:solidFill>
                  <a:schemeClr val="tx1"/>
                </a:solidFill>
                <a:latin typeface="Rockwell" panose="02060603020205020403" pitchFamily="18" charset="0"/>
              </a:defRPr>
            </a:lvl7pPr>
            <a:lvl8pPr marL="3429000" indent="-228600" eaLnBrk="0" fontAlgn="base" hangingPunct="0">
              <a:spcBef>
                <a:spcPct val="0"/>
              </a:spcBef>
              <a:spcAft>
                <a:spcPct val="0"/>
              </a:spcAft>
              <a:defRPr>
                <a:solidFill>
                  <a:schemeClr val="tx1"/>
                </a:solidFill>
                <a:latin typeface="Rockwell" panose="02060603020205020403" pitchFamily="18" charset="0"/>
              </a:defRPr>
            </a:lvl8pPr>
            <a:lvl9pPr marL="3886200" indent="-228600" eaLnBrk="0" fontAlgn="base" hangingPunct="0">
              <a:spcBef>
                <a:spcPct val="0"/>
              </a:spcBef>
              <a:spcAft>
                <a:spcPct val="0"/>
              </a:spcAft>
              <a:defRPr>
                <a:solidFill>
                  <a:schemeClr val="tx1"/>
                </a:solidFill>
                <a:latin typeface="Rockwell" panose="02060603020205020403" pitchFamily="18" charset="0"/>
              </a:defRPr>
            </a:lvl9pPr>
          </a:lstStyle>
          <a:p>
            <a:pPr defTabSz="914400"/>
            <a:r>
              <a:rPr lang="fr-FR" altLang="fr-FR" sz="4400" dirty="0">
                <a:solidFill>
                  <a:schemeClr val="accent2"/>
                </a:solidFill>
                <a:latin typeface="Calibri" panose="020F0502020204030204" pitchFamily="34" charset="0"/>
                <a:cs typeface="Arial" panose="020B0604020202020204" pitchFamily="34" charset="0"/>
              </a:rPr>
              <a:t>É</a:t>
            </a:r>
            <a:r>
              <a:rPr lang="fr-FR" altLang="fr-FR" sz="4400" dirty="0">
                <a:solidFill>
                  <a:schemeClr val="accent2"/>
                </a:solidFill>
                <a:latin typeface="Arial" panose="020B0604020202020204" pitchFamily="34" charset="0"/>
                <a:cs typeface="Arial" panose="020B0604020202020204" pitchFamily="34" charset="0"/>
              </a:rPr>
              <a:t>tude du bruit dans un service de réanimation</a:t>
            </a:r>
          </a:p>
        </p:txBody>
      </p:sp>
      <p:sp>
        <p:nvSpPr>
          <p:cNvPr id="4" name="Rectangle 3">
            <a:extLst>
              <a:ext uri="{FF2B5EF4-FFF2-40B4-BE49-F238E27FC236}">
                <a16:creationId xmlns:a16="http://schemas.microsoft.com/office/drawing/2014/main" id="{ACF85EFB-9485-426D-9E7A-FEA228FB6762}"/>
              </a:ext>
            </a:extLst>
          </p:cNvPr>
          <p:cNvSpPr>
            <a:spLocks noChangeArrowheads="1"/>
          </p:cNvSpPr>
          <p:nvPr/>
        </p:nvSpPr>
        <p:spPr bwMode="auto">
          <a:xfrm>
            <a:off x="288740" y="1695483"/>
            <a:ext cx="115935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eaLnBrk="0" fontAlgn="base" hangingPunct="0">
              <a:spcBef>
                <a:spcPct val="0"/>
              </a:spcBef>
              <a:spcAft>
                <a:spcPct val="0"/>
              </a:spcAft>
              <a:defRPr>
                <a:solidFill>
                  <a:schemeClr val="tx1"/>
                </a:solidFill>
                <a:latin typeface="Rockwell" panose="02060603020205020403" pitchFamily="18" charset="0"/>
              </a:defRPr>
            </a:lvl6pPr>
            <a:lvl7pPr marL="2971800" indent="-228600" eaLnBrk="0" fontAlgn="base" hangingPunct="0">
              <a:spcBef>
                <a:spcPct val="0"/>
              </a:spcBef>
              <a:spcAft>
                <a:spcPct val="0"/>
              </a:spcAft>
              <a:defRPr>
                <a:solidFill>
                  <a:schemeClr val="tx1"/>
                </a:solidFill>
                <a:latin typeface="Rockwell" panose="02060603020205020403" pitchFamily="18" charset="0"/>
              </a:defRPr>
            </a:lvl7pPr>
            <a:lvl8pPr marL="3429000" indent="-228600" eaLnBrk="0" fontAlgn="base" hangingPunct="0">
              <a:spcBef>
                <a:spcPct val="0"/>
              </a:spcBef>
              <a:spcAft>
                <a:spcPct val="0"/>
              </a:spcAft>
              <a:defRPr>
                <a:solidFill>
                  <a:schemeClr val="tx1"/>
                </a:solidFill>
                <a:latin typeface="Rockwell" panose="02060603020205020403" pitchFamily="18" charset="0"/>
              </a:defRPr>
            </a:lvl8pPr>
            <a:lvl9pPr marL="3886200" indent="-228600" eaLnBrk="0" fontAlgn="base" hangingPunct="0">
              <a:spcBef>
                <a:spcPct val="0"/>
              </a:spcBef>
              <a:spcAft>
                <a:spcPct val="0"/>
              </a:spcAft>
              <a:defRPr>
                <a:solidFill>
                  <a:schemeClr val="tx1"/>
                </a:solidFill>
                <a:latin typeface="Rockwell" panose="02060603020205020403" pitchFamily="18" charset="0"/>
              </a:defRPr>
            </a:lvl9pPr>
          </a:lstStyle>
          <a:p>
            <a:pPr defTabSz="914400"/>
            <a:r>
              <a:rPr lang="fr-FR" altLang="fr-FR" sz="2400" u="sng" dirty="0">
                <a:solidFill>
                  <a:srgbClr val="505050"/>
                </a:solidFill>
                <a:latin typeface="Arial" panose="020B0604020202020204" pitchFamily="34" charset="0"/>
                <a:cs typeface="Arial" panose="020B0604020202020204" pitchFamily="34" charset="0"/>
              </a:rPr>
              <a:t>M</a:t>
            </a:r>
            <a:r>
              <a:rPr lang="fr-FR" altLang="fr-FR" sz="2400" u="sng" dirty="0">
                <a:solidFill>
                  <a:srgbClr val="505050"/>
                </a:solidFill>
                <a:latin typeface="Calibri" panose="020F0502020204030204" pitchFamily="34" charset="0"/>
                <a:cs typeface="Arial" panose="020B0604020202020204" pitchFamily="34" charset="0"/>
              </a:rPr>
              <a:t>é</a:t>
            </a:r>
            <a:r>
              <a:rPr lang="fr-FR" altLang="fr-FR" sz="2400" u="sng" dirty="0">
                <a:solidFill>
                  <a:srgbClr val="505050"/>
                </a:solidFill>
                <a:latin typeface="Arial" panose="020B0604020202020204" pitchFamily="34" charset="0"/>
                <a:cs typeface="Arial" panose="020B0604020202020204" pitchFamily="34" charset="0"/>
              </a:rPr>
              <a:t>thode :</a:t>
            </a:r>
          </a:p>
          <a:p>
            <a:pPr defTabSz="914400"/>
            <a:r>
              <a:rPr lang="fr-FR" altLang="fr-FR" dirty="0">
                <a:solidFill>
                  <a:srgbClr val="505050"/>
                </a:solidFill>
                <a:latin typeface="Arial" panose="020B0604020202020204" pitchFamily="34" charset="0"/>
                <a:cs typeface="Arial" panose="020B0604020202020204" pitchFamily="34" charset="0"/>
              </a:rPr>
              <a:t>18 enregistrements nocturnes de 12 heures et 30 minutes, dans quatre chambres du service de r</a:t>
            </a:r>
            <a:r>
              <a:rPr lang="fr-FR" altLang="fr-FR" dirty="0">
                <a:solidFill>
                  <a:srgbClr val="505050"/>
                </a:solidFill>
                <a:latin typeface="Calibri" panose="020F0502020204030204" pitchFamily="34" charset="0"/>
                <a:cs typeface="Arial" panose="020B0604020202020204" pitchFamily="34" charset="0"/>
              </a:rPr>
              <a:t>é</a:t>
            </a:r>
            <a:r>
              <a:rPr lang="fr-FR" altLang="fr-FR" dirty="0">
                <a:solidFill>
                  <a:srgbClr val="505050"/>
                </a:solidFill>
                <a:latin typeface="Arial" panose="020B0604020202020204" pitchFamily="34" charset="0"/>
                <a:cs typeface="Arial" panose="020B0604020202020204" pitchFamily="34" charset="0"/>
              </a:rPr>
              <a:t>animation polyvalente de Châteauroux. </a:t>
            </a:r>
            <a:endParaRPr lang="fr-FR" altLang="fr-FR" dirty="0"/>
          </a:p>
        </p:txBody>
      </p:sp>
      <p:sp>
        <p:nvSpPr>
          <p:cNvPr id="5" name="Rectangle 4">
            <a:extLst>
              <a:ext uri="{FF2B5EF4-FFF2-40B4-BE49-F238E27FC236}">
                <a16:creationId xmlns:a16="http://schemas.microsoft.com/office/drawing/2014/main" id="{D83EEC6D-A6A8-4777-A5C5-48FF7E1D12B3}"/>
              </a:ext>
            </a:extLst>
          </p:cNvPr>
          <p:cNvSpPr>
            <a:spLocks noChangeArrowheads="1"/>
          </p:cNvSpPr>
          <p:nvPr/>
        </p:nvSpPr>
        <p:spPr bwMode="auto">
          <a:xfrm>
            <a:off x="283530" y="2855939"/>
            <a:ext cx="11593513"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ckwell" panose="02060603020205020403" pitchFamily="18" charset="0"/>
              </a:defRPr>
            </a:lvl1pPr>
            <a:lvl2pPr marL="102870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eaLnBrk="0" fontAlgn="base" hangingPunct="0">
              <a:spcBef>
                <a:spcPct val="0"/>
              </a:spcBef>
              <a:spcAft>
                <a:spcPct val="0"/>
              </a:spcAft>
              <a:defRPr>
                <a:solidFill>
                  <a:schemeClr val="tx1"/>
                </a:solidFill>
                <a:latin typeface="Rockwell" panose="02060603020205020403" pitchFamily="18" charset="0"/>
              </a:defRPr>
            </a:lvl6pPr>
            <a:lvl7pPr marL="2971800" indent="-228600" eaLnBrk="0" fontAlgn="base" hangingPunct="0">
              <a:spcBef>
                <a:spcPct val="0"/>
              </a:spcBef>
              <a:spcAft>
                <a:spcPct val="0"/>
              </a:spcAft>
              <a:defRPr>
                <a:solidFill>
                  <a:schemeClr val="tx1"/>
                </a:solidFill>
                <a:latin typeface="Rockwell" panose="02060603020205020403" pitchFamily="18" charset="0"/>
              </a:defRPr>
            </a:lvl7pPr>
            <a:lvl8pPr marL="3429000" indent="-228600" eaLnBrk="0" fontAlgn="base" hangingPunct="0">
              <a:spcBef>
                <a:spcPct val="0"/>
              </a:spcBef>
              <a:spcAft>
                <a:spcPct val="0"/>
              </a:spcAft>
              <a:defRPr>
                <a:solidFill>
                  <a:schemeClr val="tx1"/>
                </a:solidFill>
                <a:latin typeface="Rockwell" panose="02060603020205020403" pitchFamily="18" charset="0"/>
              </a:defRPr>
            </a:lvl8pPr>
            <a:lvl9pPr marL="3886200" indent="-228600" eaLnBrk="0" fontAlgn="base" hangingPunct="0">
              <a:spcBef>
                <a:spcPct val="0"/>
              </a:spcBef>
              <a:spcAft>
                <a:spcPct val="0"/>
              </a:spcAft>
              <a:defRPr>
                <a:solidFill>
                  <a:schemeClr val="tx1"/>
                </a:solidFill>
                <a:latin typeface="Rockwell" panose="02060603020205020403" pitchFamily="18" charset="0"/>
              </a:defRPr>
            </a:lvl9pPr>
          </a:lstStyle>
          <a:p>
            <a:pPr defTabSz="914400"/>
            <a:r>
              <a:rPr lang="fr-FR" altLang="fr-FR" sz="2400" u="sng" dirty="0">
                <a:solidFill>
                  <a:srgbClr val="505050"/>
                </a:solidFill>
                <a:latin typeface="Arial" panose="020B0604020202020204" pitchFamily="34" charset="0"/>
                <a:cs typeface="Arial" panose="020B0604020202020204" pitchFamily="34" charset="0"/>
              </a:rPr>
              <a:t>R</a:t>
            </a:r>
            <a:r>
              <a:rPr lang="fr-FR" altLang="fr-FR" sz="2400" u="sng" dirty="0">
                <a:solidFill>
                  <a:srgbClr val="505050"/>
                </a:solidFill>
                <a:latin typeface="Calibri" panose="020F0502020204030204" pitchFamily="34" charset="0"/>
                <a:cs typeface="Arial" panose="020B0604020202020204" pitchFamily="34" charset="0"/>
              </a:rPr>
              <a:t>é</a:t>
            </a:r>
            <a:r>
              <a:rPr lang="fr-FR" altLang="fr-FR" sz="2400" u="sng" dirty="0">
                <a:solidFill>
                  <a:srgbClr val="505050"/>
                </a:solidFill>
                <a:latin typeface="Arial" panose="020B0604020202020204" pitchFamily="34" charset="0"/>
                <a:cs typeface="Arial" panose="020B0604020202020204" pitchFamily="34" charset="0"/>
              </a:rPr>
              <a:t>sultats :</a:t>
            </a:r>
          </a:p>
          <a:p>
            <a:pPr defTabSz="914400"/>
            <a:r>
              <a:rPr lang="fr-FR" altLang="fr-FR" dirty="0">
                <a:solidFill>
                  <a:srgbClr val="505050"/>
                </a:solidFill>
                <a:latin typeface="Arial" panose="020B0604020202020204" pitchFamily="34" charset="0"/>
                <a:cs typeface="Arial" panose="020B0604020202020204" pitchFamily="34" charset="0"/>
              </a:rPr>
              <a:t>Niveau de bruit ambiant moyen :  59 +/- 1,9 dB(A), </a:t>
            </a:r>
          </a:p>
          <a:p>
            <a:pPr defTabSz="914400"/>
            <a:r>
              <a:rPr lang="fr-FR" altLang="fr-FR" dirty="0">
                <a:solidFill>
                  <a:srgbClr val="505050"/>
                </a:solidFill>
                <a:latin typeface="Arial" panose="020B0604020202020204" pitchFamily="34" charset="0"/>
                <a:cs typeface="Arial" panose="020B0604020202020204" pitchFamily="34" charset="0"/>
              </a:rPr>
              <a:t>Niveau de bruit de crête moyen de 68,6 +/- 2,2 dB(A), </a:t>
            </a:r>
          </a:p>
          <a:p>
            <a:pPr defTabSz="914400"/>
            <a:r>
              <a:rPr lang="fr-FR" altLang="fr-FR" dirty="0">
                <a:solidFill>
                  <a:srgbClr val="505050"/>
                </a:solidFill>
                <a:latin typeface="Arial" panose="020B0604020202020204" pitchFamily="34" charset="0"/>
                <a:cs typeface="Arial" panose="020B0604020202020204" pitchFamily="34" charset="0"/>
              </a:rPr>
              <a:t>Niveau de bruit de fond moyen de 52,07 +/- 0,72 dB(A). </a:t>
            </a:r>
          </a:p>
          <a:p>
            <a:pPr defTabSz="914400"/>
            <a:endParaRPr lang="fr-FR" altLang="fr-FR" u="sng" dirty="0">
              <a:solidFill>
                <a:srgbClr val="FF0000"/>
              </a:solidFill>
              <a:latin typeface="Arial" panose="020B0604020202020204" pitchFamily="34" charset="0"/>
              <a:cs typeface="Arial" panose="020B0604020202020204" pitchFamily="34" charset="0"/>
            </a:endParaRPr>
          </a:p>
          <a:p>
            <a:pPr defTabSz="914400"/>
            <a:r>
              <a:rPr lang="fr-FR" altLang="fr-FR" dirty="0">
                <a:solidFill>
                  <a:srgbClr val="FF0000"/>
                </a:solidFill>
                <a:latin typeface="Arial" panose="020B0604020202020204" pitchFamily="34" charset="0"/>
                <a:cs typeface="Arial" panose="020B0604020202020204" pitchFamily="34" charset="0"/>
              </a:rPr>
              <a:t>		</a:t>
            </a:r>
            <a:r>
              <a:rPr lang="fr-FR" altLang="fr-FR" u="sng" dirty="0">
                <a:solidFill>
                  <a:srgbClr val="FF0000"/>
                </a:solidFill>
                <a:latin typeface="Arial" panose="020B0604020202020204" pitchFamily="34" charset="0"/>
                <a:cs typeface="Arial" panose="020B0604020202020204" pitchFamily="34" charset="0"/>
              </a:rPr>
              <a:t>4 pics par heure supérieurs </a:t>
            </a:r>
            <a:r>
              <a:rPr lang="fr-FR" altLang="fr-FR" u="sng" dirty="0">
                <a:solidFill>
                  <a:srgbClr val="FF0000"/>
                </a:solidFill>
                <a:latin typeface="Calibri" panose="020F0502020204030204" pitchFamily="34" charset="0"/>
                <a:cs typeface="Arial" panose="020B0604020202020204" pitchFamily="34" charset="0"/>
              </a:rPr>
              <a:t>à</a:t>
            </a:r>
            <a:r>
              <a:rPr lang="fr-FR" altLang="fr-FR" u="sng" dirty="0">
                <a:solidFill>
                  <a:srgbClr val="FF0000"/>
                </a:solidFill>
                <a:latin typeface="Arial" panose="020B0604020202020204" pitchFamily="34" charset="0"/>
                <a:cs typeface="Arial" panose="020B0604020202020204" pitchFamily="34" charset="0"/>
              </a:rPr>
              <a:t> 80 dB(A), </a:t>
            </a:r>
          </a:p>
          <a:p>
            <a:pPr defTabSz="914400"/>
            <a:r>
              <a:rPr lang="fr-FR" altLang="fr-FR" dirty="0">
                <a:solidFill>
                  <a:srgbClr val="FF0000"/>
                </a:solidFill>
                <a:latin typeface="Arial" panose="020B0604020202020204" pitchFamily="34" charset="0"/>
                <a:cs typeface="Arial" panose="020B0604020202020204" pitchFamily="34" charset="0"/>
              </a:rPr>
              <a:t>		</a:t>
            </a:r>
            <a:r>
              <a:rPr lang="fr-FR" altLang="fr-FR" u="sng" dirty="0">
                <a:solidFill>
                  <a:srgbClr val="FF0000"/>
                </a:solidFill>
                <a:latin typeface="Arial" panose="020B0604020202020204" pitchFamily="34" charset="0"/>
                <a:cs typeface="Arial" panose="020B0604020202020204" pitchFamily="34" charset="0"/>
              </a:rPr>
              <a:t>Plus d'un pic par minute sup</a:t>
            </a:r>
            <a:r>
              <a:rPr lang="fr-FR" altLang="fr-FR" u="sng" dirty="0">
                <a:solidFill>
                  <a:srgbClr val="FF0000"/>
                </a:solidFill>
                <a:latin typeface="Calibri" panose="020F0502020204030204" pitchFamily="34" charset="0"/>
                <a:cs typeface="Arial" panose="020B0604020202020204" pitchFamily="34" charset="0"/>
              </a:rPr>
              <a:t>é</a:t>
            </a:r>
            <a:r>
              <a:rPr lang="fr-FR" altLang="fr-FR" u="sng" dirty="0">
                <a:solidFill>
                  <a:srgbClr val="FF0000"/>
                </a:solidFill>
                <a:latin typeface="Arial" panose="020B0604020202020204" pitchFamily="34" charset="0"/>
                <a:cs typeface="Arial" panose="020B0604020202020204" pitchFamily="34" charset="0"/>
              </a:rPr>
              <a:t>rieur </a:t>
            </a:r>
            <a:r>
              <a:rPr lang="fr-FR" altLang="fr-FR" u="sng" dirty="0">
                <a:solidFill>
                  <a:srgbClr val="FF0000"/>
                </a:solidFill>
                <a:latin typeface="Calibri" panose="020F0502020204030204" pitchFamily="34" charset="0"/>
                <a:cs typeface="Arial" panose="020B0604020202020204" pitchFamily="34" charset="0"/>
              </a:rPr>
              <a:t>à</a:t>
            </a:r>
            <a:r>
              <a:rPr lang="fr-FR" altLang="fr-FR" u="sng" dirty="0">
                <a:solidFill>
                  <a:srgbClr val="FF0000"/>
                </a:solidFill>
                <a:latin typeface="Arial" panose="020B0604020202020204" pitchFamily="34" charset="0"/>
                <a:cs typeface="Arial" panose="020B0604020202020204" pitchFamily="34" charset="0"/>
              </a:rPr>
              <a:t> 70 dB(A). </a:t>
            </a:r>
          </a:p>
          <a:p>
            <a:pPr defTabSz="914400"/>
            <a:endParaRPr lang="fr-FR" altLang="fr-FR" u="sng" dirty="0">
              <a:solidFill>
                <a:srgbClr val="505050"/>
              </a:solidFill>
              <a:latin typeface="Arial" panose="020B0604020202020204" pitchFamily="34" charset="0"/>
              <a:cs typeface="Arial" panose="020B0604020202020204" pitchFamily="34" charset="0"/>
            </a:endParaRPr>
          </a:p>
          <a:p>
            <a:pPr defTabSz="914400"/>
            <a:r>
              <a:rPr lang="fr-FR" altLang="fr-FR" dirty="0">
                <a:solidFill>
                  <a:srgbClr val="505050"/>
                </a:solidFill>
                <a:latin typeface="Arial" panose="020B0604020202020204" pitchFamily="34" charset="0"/>
                <a:cs typeface="Arial" panose="020B0604020202020204" pitchFamily="34" charset="0"/>
              </a:rPr>
              <a:t>Les </a:t>
            </a:r>
            <a:r>
              <a:rPr lang="fr-FR" altLang="fr-FR" dirty="0">
                <a:solidFill>
                  <a:srgbClr val="505050"/>
                </a:solidFill>
                <a:latin typeface="Calibri" panose="020F0502020204030204" pitchFamily="34" charset="0"/>
                <a:cs typeface="Arial" panose="020B0604020202020204" pitchFamily="34" charset="0"/>
              </a:rPr>
              <a:t>élé</a:t>
            </a:r>
            <a:r>
              <a:rPr lang="fr-FR" altLang="fr-FR" dirty="0">
                <a:solidFill>
                  <a:srgbClr val="505050"/>
                </a:solidFill>
                <a:latin typeface="Arial" panose="020B0604020202020204" pitchFamily="34" charset="0"/>
                <a:cs typeface="Arial" panose="020B0604020202020204" pitchFamily="34" charset="0"/>
              </a:rPr>
              <a:t>ments perturbateurs sont surtout </a:t>
            </a:r>
            <a:r>
              <a:rPr lang="fr-FR" altLang="fr-FR" u="sng" dirty="0">
                <a:solidFill>
                  <a:srgbClr val="505050"/>
                </a:solidFill>
                <a:latin typeface="Arial" panose="020B0604020202020204" pitchFamily="34" charset="0"/>
                <a:cs typeface="Arial" panose="020B0604020202020204" pitchFamily="34" charset="0"/>
              </a:rPr>
              <a:t>les alarmes </a:t>
            </a:r>
            <a:r>
              <a:rPr lang="fr-FR" altLang="fr-FR" dirty="0">
                <a:solidFill>
                  <a:srgbClr val="505050"/>
                </a:solidFill>
                <a:latin typeface="Arial" panose="020B0604020202020204" pitchFamily="34" charset="0"/>
                <a:cs typeface="Arial" panose="020B0604020202020204" pitchFamily="34" charset="0"/>
              </a:rPr>
              <a:t>et </a:t>
            </a:r>
            <a:r>
              <a:rPr lang="fr-FR" altLang="fr-FR" u="sng" dirty="0">
                <a:solidFill>
                  <a:srgbClr val="505050"/>
                </a:solidFill>
                <a:latin typeface="Arial" panose="020B0604020202020204" pitchFamily="34" charset="0"/>
                <a:cs typeface="Arial" panose="020B0604020202020204" pitchFamily="34" charset="0"/>
              </a:rPr>
              <a:t>le personnel.</a:t>
            </a:r>
          </a:p>
          <a:p>
            <a:pPr defTabSz="914400"/>
            <a:endParaRPr lang="fr-FR" altLang="fr-FR" dirty="0">
              <a:solidFill>
                <a:srgbClr val="505050"/>
              </a:solidFill>
              <a:latin typeface="Arial" panose="020B0604020202020204" pitchFamily="34" charset="0"/>
              <a:cs typeface="Arial" panose="020B0604020202020204" pitchFamily="34" charset="0"/>
            </a:endParaRPr>
          </a:p>
          <a:p>
            <a:pPr defTabSz="914400"/>
            <a:endParaRPr lang="fr-FR" altLang="fr-FR" dirty="0">
              <a:solidFill>
                <a:srgbClr val="505050"/>
              </a:solidFill>
              <a:latin typeface="Arial" panose="020B0604020202020204" pitchFamily="34" charset="0"/>
              <a:cs typeface="Arial" panose="020B0604020202020204" pitchFamily="34" charset="0"/>
            </a:endParaRPr>
          </a:p>
          <a:p>
            <a:pPr lvl="1" defTabSz="914400">
              <a:buFont typeface="Wingdings" panose="05000000000000000000" pitchFamily="2" charset="2"/>
              <a:buChar char="è"/>
            </a:pPr>
            <a:r>
              <a:rPr lang="fr-FR" altLang="fr-FR" dirty="0">
                <a:solidFill>
                  <a:srgbClr val="505050"/>
                </a:solidFill>
                <a:latin typeface="Arial" panose="020B0604020202020204" pitchFamily="34" charset="0"/>
                <a:cs typeface="Arial" panose="020B0604020202020204" pitchFamily="34" charset="0"/>
              </a:rPr>
              <a:t>Perturbation de  l'organisation du sommeil </a:t>
            </a:r>
          </a:p>
          <a:p>
            <a:pPr lvl="1" defTabSz="914400">
              <a:buFont typeface="Wingdings" panose="05000000000000000000" pitchFamily="2" charset="2"/>
              <a:buChar char="è"/>
            </a:pPr>
            <a:r>
              <a:rPr lang="fr-FR" altLang="fr-FR" dirty="0">
                <a:solidFill>
                  <a:srgbClr val="505050"/>
                </a:solidFill>
                <a:latin typeface="Arial" panose="020B0604020202020204" pitchFamily="34" charset="0"/>
                <a:cs typeface="Arial" panose="020B0604020202020204" pitchFamily="34" charset="0"/>
              </a:rPr>
              <a:t> augmentation du niveau de stress.</a:t>
            </a:r>
          </a:p>
        </p:txBody>
      </p:sp>
      <p:sp>
        <p:nvSpPr>
          <p:cNvPr id="2" name="Explosion : 14 points 1">
            <a:extLst>
              <a:ext uri="{FF2B5EF4-FFF2-40B4-BE49-F238E27FC236}">
                <a16:creationId xmlns:a16="http://schemas.microsoft.com/office/drawing/2014/main" id="{3F6C5E26-5C0E-4323-8EAF-25F4D2ADEEB0}"/>
              </a:ext>
            </a:extLst>
          </p:cNvPr>
          <p:cNvSpPr/>
          <p:nvPr/>
        </p:nvSpPr>
        <p:spPr>
          <a:xfrm>
            <a:off x="1199456" y="1680680"/>
            <a:ext cx="5328592" cy="3806479"/>
          </a:xfrm>
          <a:prstGeom prst="irregularSeal2">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fr-FR" dirty="0">
                <a:solidFill>
                  <a:srgbClr val="222222"/>
                </a:solidFill>
                <a:latin typeface="Arial" panose="020B0604020202020204" pitchFamily="34" charset="0"/>
                <a:ea typeface="Times New Roman" panose="02020603050405020304" pitchFamily="18" charset="0"/>
              </a:rPr>
              <a:t>Selon l’OMS, le bruit dans l’environnement hospitalier ne devrait pas dépasser 45dB</a:t>
            </a:r>
            <a:endParaRPr lang="fr-FR" dirty="0"/>
          </a:p>
        </p:txBody>
      </p:sp>
      <p:sp>
        <p:nvSpPr>
          <p:cNvPr id="7" name="Explosion : 14 points 6">
            <a:extLst>
              <a:ext uri="{FF2B5EF4-FFF2-40B4-BE49-F238E27FC236}">
                <a16:creationId xmlns:a16="http://schemas.microsoft.com/office/drawing/2014/main" id="{A48C93D6-017D-474F-B330-6BE1E0E6D1F7}"/>
              </a:ext>
            </a:extLst>
          </p:cNvPr>
          <p:cNvSpPr/>
          <p:nvPr/>
        </p:nvSpPr>
        <p:spPr>
          <a:xfrm rot="472981">
            <a:off x="6316973" y="2083617"/>
            <a:ext cx="5328592" cy="3742655"/>
          </a:xfrm>
          <a:prstGeom prst="irregularSeal2">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r>
              <a:rPr lang="fr-FR" dirty="0">
                <a:solidFill>
                  <a:srgbClr val="222222"/>
                </a:solidFill>
                <a:latin typeface="Arial" panose="020B0604020202020204" pitchFamily="34" charset="0"/>
                <a:ea typeface="Times New Roman" panose="02020603050405020304" pitchFamily="18" charset="0"/>
              </a:rPr>
              <a:t>80 dB = perceuse pneumatique en fonctionnement   </a:t>
            </a:r>
            <a:endParaRPr lang="fr-FR" dirty="0"/>
          </a:p>
        </p:txBody>
      </p:sp>
      <p:sp>
        <p:nvSpPr>
          <p:cNvPr id="8" name="Rectangle 3">
            <a:extLst>
              <a:ext uri="{FF2B5EF4-FFF2-40B4-BE49-F238E27FC236}">
                <a16:creationId xmlns:a16="http://schemas.microsoft.com/office/drawing/2014/main" id="{16A9B8E7-1549-41A3-BF45-083EB827412C}"/>
              </a:ext>
            </a:extLst>
          </p:cNvPr>
          <p:cNvSpPr>
            <a:spLocks noChangeArrowheads="1"/>
          </p:cNvSpPr>
          <p:nvPr/>
        </p:nvSpPr>
        <p:spPr bwMode="auto">
          <a:xfrm>
            <a:off x="551384" y="1289666"/>
            <a:ext cx="196701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323232"/>
                </a:solidFill>
                <a:effectLst/>
                <a:latin typeface="NexusSans"/>
              </a:rPr>
              <a:t>J.-C. </a:t>
            </a:r>
            <a:r>
              <a:rPr kumimoji="0" lang="fr-FR" altLang="fr-FR" sz="1600" b="0" i="0" u="none" strike="noStrike" cap="none" normalizeH="0" baseline="0" dirty="0" err="1">
                <a:ln>
                  <a:noFill/>
                </a:ln>
                <a:solidFill>
                  <a:srgbClr val="323232"/>
                </a:solidFill>
                <a:effectLst/>
                <a:latin typeface="NexusSans"/>
              </a:rPr>
              <a:t>Venhard</a:t>
            </a:r>
            <a:r>
              <a:rPr kumimoji="0" lang="fr-FR" altLang="fr-FR" sz="1600" b="0" i="0" u="none" strike="noStrike" cap="none" normalizeH="0" dirty="0">
                <a:ln>
                  <a:noFill/>
                </a:ln>
                <a:solidFill>
                  <a:srgbClr val="323232"/>
                </a:solidFill>
                <a:effectLst/>
                <a:latin typeface="NexusSans"/>
              </a:rPr>
              <a:t> et a.;1997</a:t>
            </a:r>
            <a:endParaRPr kumimoji="0" lang="fr-FR" altLang="fr-FR" sz="24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3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1000" fill="hold"/>
                                        <p:tgtEl>
                                          <p:spTgt spid="2"/>
                                        </p:tgtEl>
                                        <p:attrNameLst>
                                          <p:attrName>ppt_w</p:attrName>
                                        </p:attrNameLst>
                                      </p:cBhvr>
                                      <p:tavLst>
                                        <p:tav tm="0">
                                          <p:val>
                                            <p:fltVal val="0"/>
                                          </p:val>
                                        </p:tav>
                                        <p:tav tm="100000">
                                          <p:val>
                                            <p:strVal val="#ppt_w"/>
                                          </p:val>
                                        </p:tav>
                                      </p:tavLst>
                                    </p:anim>
                                    <p:anim calcmode="lin" valueType="num">
                                      <p:cBhvr>
                                        <p:cTn id="38" dur="1000" fill="hold"/>
                                        <p:tgtEl>
                                          <p:spTgt spid="2"/>
                                        </p:tgtEl>
                                        <p:attrNameLst>
                                          <p:attrName>ppt_h</p:attrName>
                                        </p:attrNameLst>
                                      </p:cBhvr>
                                      <p:tavLst>
                                        <p:tav tm="0">
                                          <p:val>
                                            <p:fltVal val="0"/>
                                          </p:val>
                                        </p:tav>
                                        <p:tav tm="100000">
                                          <p:val>
                                            <p:strVal val="#ppt_h"/>
                                          </p:val>
                                        </p:tav>
                                      </p:tavLst>
                                    </p:anim>
                                    <p:anim calcmode="lin" valueType="num">
                                      <p:cBhvr>
                                        <p:cTn id="39" dur="1000" fill="hold"/>
                                        <p:tgtEl>
                                          <p:spTgt spid="2"/>
                                        </p:tgtEl>
                                        <p:attrNameLst>
                                          <p:attrName>style.rotation</p:attrName>
                                        </p:attrNameLst>
                                      </p:cBhvr>
                                      <p:tavLst>
                                        <p:tav tm="0">
                                          <p:val>
                                            <p:fltVal val="90"/>
                                          </p:val>
                                        </p:tav>
                                        <p:tav tm="100000">
                                          <p:val>
                                            <p:fltVal val="0"/>
                                          </p:val>
                                        </p:tav>
                                      </p:tavLst>
                                    </p:anim>
                                    <p:animEffect transition="in" filter="fade">
                                      <p:cBhvr>
                                        <p:cTn id="40" dur="1000"/>
                                        <p:tgtEl>
                                          <p:spTgt spid="2"/>
                                        </p:tgtEl>
                                      </p:cBhvr>
                                    </p:animEffect>
                                  </p:childTnLst>
                                </p:cTn>
                              </p:par>
                            </p:childTnLst>
                          </p:cTn>
                        </p:par>
                        <p:par>
                          <p:cTn id="41" fill="hold" nodeType="afterGroup">
                            <p:stCondLst>
                              <p:cond delay="1000"/>
                            </p:stCondLst>
                            <p:childTnLst>
                              <p:par>
                                <p:cTn id="42" presetID="31" presetClass="entr" presetSubtype="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fltVal val="0"/>
                                          </p:val>
                                        </p:tav>
                                        <p:tav tm="100000">
                                          <p:val>
                                            <p:strVal val="#ppt_w"/>
                                          </p:val>
                                        </p:tav>
                                      </p:tavLst>
                                    </p:anim>
                                    <p:anim calcmode="lin" valueType="num">
                                      <p:cBhvr>
                                        <p:cTn id="45" dur="1000" fill="hold"/>
                                        <p:tgtEl>
                                          <p:spTgt spid="7"/>
                                        </p:tgtEl>
                                        <p:attrNameLst>
                                          <p:attrName>ppt_h</p:attrName>
                                        </p:attrNameLst>
                                      </p:cBhvr>
                                      <p:tavLst>
                                        <p:tav tm="0">
                                          <p:val>
                                            <p:fltVal val="0"/>
                                          </p:val>
                                        </p:tav>
                                        <p:tav tm="100000">
                                          <p:val>
                                            <p:strVal val="#ppt_h"/>
                                          </p:val>
                                        </p:tav>
                                      </p:tavLst>
                                    </p:anim>
                                    <p:anim calcmode="lin" valueType="num">
                                      <p:cBhvr>
                                        <p:cTn id="46" dur="1000" fill="hold"/>
                                        <p:tgtEl>
                                          <p:spTgt spid="7"/>
                                        </p:tgtEl>
                                        <p:attrNameLst>
                                          <p:attrName>style.rotation</p:attrName>
                                        </p:attrNameLst>
                                      </p:cBhvr>
                                      <p:tavLst>
                                        <p:tav tm="0">
                                          <p:val>
                                            <p:fltVal val="90"/>
                                          </p:val>
                                        </p:tav>
                                        <p:tav tm="100000">
                                          <p:val>
                                            <p:fltVal val="0"/>
                                          </p:val>
                                        </p:tav>
                                      </p:tavLst>
                                    </p:anim>
                                    <p:animEffect transition="in" filter="fade">
                                      <p:cBhvr>
                                        <p:cTn id="4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9D55AF50-1648-44F5-BB15-2268D22B28FD}" type="slidenum">
              <a:rPr lang="fr-FR" altLang="fr-FR" smtClean="0"/>
              <a:pPr>
                <a:defRPr/>
              </a:pPr>
              <a:t>5</a:t>
            </a:fld>
            <a:endParaRPr lang="fr-FR" altLang="fr-FR"/>
          </a:p>
        </p:txBody>
      </p:sp>
      <p:grpSp>
        <p:nvGrpSpPr>
          <p:cNvPr id="7" name="Groupe 6"/>
          <p:cNvGrpSpPr/>
          <p:nvPr/>
        </p:nvGrpSpPr>
        <p:grpSpPr>
          <a:xfrm>
            <a:off x="119336" y="175331"/>
            <a:ext cx="6543675" cy="3490877"/>
            <a:chOff x="191344" y="289035"/>
            <a:chExt cx="6543675" cy="3490877"/>
          </a:xfrm>
        </p:grpSpPr>
        <p:pic>
          <p:nvPicPr>
            <p:cNvPr id="3" name="Image 2"/>
            <p:cNvPicPr>
              <a:picLocks noChangeAspect="1"/>
            </p:cNvPicPr>
            <p:nvPr/>
          </p:nvPicPr>
          <p:blipFill>
            <a:blip r:embed="rId2"/>
            <a:stretch>
              <a:fillRect/>
            </a:stretch>
          </p:blipFill>
          <p:spPr>
            <a:xfrm>
              <a:off x="191344" y="289035"/>
              <a:ext cx="5616624" cy="2171543"/>
            </a:xfrm>
            <a:prstGeom prst="rect">
              <a:avLst/>
            </a:prstGeom>
            <a:ln>
              <a:noFill/>
            </a:ln>
            <a:effectLst>
              <a:outerShdw blurRad="292100" dist="139700" dir="2700000" algn="tl" rotWithShape="0">
                <a:srgbClr val="333333">
                  <a:alpha val="65000"/>
                </a:srgbClr>
              </a:outerShdw>
            </a:effectLst>
          </p:spPr>
        </p:pic>
        <p:pic>
          <p:nvPicPr>
            <p:cNvPr id="4" name="Image 3"/>
            <p:cNvPicPr>
              <a:picLocks noChangeAspect="1"/>
            </p:cNvPicPr>
            <p:nvPr/>
          </p:nvPicPr>
          <p:blipFill>
            <a:blip r:embed="rId3"/>
            <a:stretch>
              <a:fillRect/>
            </a:stretch>
          </p:blipFill>
          <p:spPr>
            <a:xfrm>
              <a:off x="191344" y="2636912"/>
              <a:ext cx="6543675" cy="1143000"/>
            </a:xfrm>
            <a:prstGeom prst="rect">
              <a:avLst/>
            </a:prstGeom>
            <a:ln>
              <a:noFill/>
            </a:ln>
            <a:effectLst>
              <a:outerShdw blurRad="292100" dist="139700" dir="2700000" algn="tl" rotWithShape="0">
                <a:srgbClr val="333333">
                  <a:alpha val="65000"/>
                </a:srgbClr>
              </a:outerShdw>
            </a:effectLst>
          </p:spPr>
        </p:pic>
      </p:grpSp>
      <p:grpSp>
        <p:nvGrpSpPr>
          <p:cNvPr id="8" name="Groupe 7">
            <a:extLst>
              <a:ext uri="{FF2B5EF4-FFF2-40B4-BE49-F238E27FC236}">
                <a16:creationId xmlns:a16="http://schemas.microsoft.com/office/drawing/2014/main" id="{BAB442A0-01BD-3886-FF11-D59A5AF0AA7A}"/>
              </a:ext>
            </a:extLst>
          </p:cNvPr>
          <p:cNvGrpSpPr/>
          <p:nvPr/>
        </p:nvGrpSpPr>
        <p:grpSpPr>
          <a:xfrm>
            <a:off x="5807968" y="332656"/>
            <a:ext cx="5976664" cy="5736605"/>
            <a:chOff x="2063552" y="388151"/>
            <a:chExt cx="6143030" cy="6257174"/>
          </a:xfrm>
        </p:grpSpPr>
        <p:pic>
          <p:nvPicPr>
            <p:cNvPr id="5" name="Image 4"/>
            <p:cNvPicPr>
              <a:picLocks noChangeAspect="1"/>
            </p:cNvPicPr>
            <p:nvPr/>
          </p:nvPicPr>
          <p:blipFill>
            <a:blip r:embed="rId4"/>
            <a:stretch>
              <a:fillRect/>
            </a:stretch>
          </p:blipFill>
          <p:spPr>
            <a:xfrm>
              <a:off x="2279576" y="3046634"/>
              <a:ext cx="5531817" cy="3598691"/>
            </a:xfrm>
            <a:prstGeom prst="rect">
              <a:avLst/>
            </a:prstGeom>
            <a:ln>
              <a:noFill/>
            </a:ln>
            <a:effectLst>
              <a:outerShdw blurRad="292100" dist="139700" dir="2700000" algn="tl" rotWithShape="0">
                <a:srgbClr val="333333">
                  <a:alpha val="65000"/>
                </a:srgbClr>
              </a:outerShdw>
            </a:effectLst>
          </p:spPr>
        </p:pic>
        <p:pic>
          <p:nvPicPr>
            <p:cNvPr id="6" name="Image 5"/>
            <p:cNvPicPr>
              <a:picLocks noChangeAspect="1"/>
            </p:cNvPicPr>
            <p:nvPr/>
          </p:nvPicPr>
          <p:blipFill>
            <a:blip r:embed="rId5"/>
            <a:stretch>
              <a:fillRect/>
            </a:stretch>
          </p:blipFill>
          <p:spPr>
            <a:xfrm>
              <a:off x="2063552" y="388151"/>
              <a:ext cx="6143030" cy="2604327"/>
            </a:xfrm>
            <a:prstGeom prst="rect">
              <a:avLst/>
            </a:prstGeom>
            <a:ln>
              <a:noFill/>
            </a:ln>
            <a:effectLst>
              <a:outerShdw blurRad="292100" dist="139700" dir="2700000" algn="tl" rotWithShape="0">
                <a:srgbClr val="333333">
                  <a:alpha val="65000"/>
                </a:srgbClr>
              </a:outerShdw>
            </a:effectLst>
          </p:spPr>
        </p:pic>
      </p:grpSp>
      <p:pic>
        <p:nvPicPr>
          <p:cNvPr id="10" name="Image 9">
            <a:extLst>
              <a:ext uri="{FF2B5EF4-FFF2-40B4-BE49-F238E27FC236}">
                <a16:creationId xmlns:a16="http://schemas.microsoft.com/office/drawing/2014/main" id="{A5C30787-F325-CF43-15DC-2CEB52CE4E68}"/>
              </a:ext>
            </a:extLst>
          </p:cNvPr>
          <p:cNvPicPr>
            <a:picLocks noChangeAspect="1"/>
          </p:cNvPicPr>
          <p:nvPr/>
        </p:nvPicPr>
        <p:blipFill>
          <a:blip r:embed="rId6"/>
          <a:stretch>
            <a:fillRect/>
          </a:stretch>
        </p:blipFill>
        <p:spPr>
          <a:xfrm>
            <a:off x="1533525" y="2277194"/>
            <a:ext cx="9124950" cy="42481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2664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u numéro de diapositive 3">
            <a:extLst>
              <a:ext uri="{FF2B5EF4-FFF2-40B4-BE49-F238E27FC236}">
                <a16:creationId xmlns:a16="http://schemas.microsoft.com/office/drawing/2014/main" id="{55522F86-1544-4057-9673-A856E60355C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4F20E51C-D21D-4F95-A92C-17D671F98701}" type="slidenum">
              <a:rPr lang="fr-FR" altLang="fr-FR" smtClean="0">
                <a:solidFill>
                  <a:srgbClr val="FFFFFF"/>
                </a:solidFill>
              </a:rPr>
              <a:pPr/>
              <a:t>6</a:t>
            </a:fld>
            <a:endParaRPr lang="fr-FR" altLang="fr-FR">
              <a:solidFill>
                <a:srgbClr val="FFFFFF"/>
              </a:solidFill>
            </a:endParaRPr>
          </a:p>
        </p:txBody>
      </p:sp>
      <p:sp>
        <p:nvSpPr>
          <p:cNvPr id="12291" name="ZoneTexte 1">
            <a:extLst>
              <a:ext uri="{FF2B5EF4-FFF2-40B4-BE49-F238E27FC236}">
                <a16:creationId xmlns:a16="http://schemas.microsoft.com/office/drawing/2014/main" id="{3618ADF5-E50F-42E3-8D27-9B1356F2A5EC}"/>
              </a:ext>
            </a:extLst>
          </p:cNvPr>
          <p:cNvSpPr txBox="1">
            <a:spLocks noChangeArrowheads="1"/>
          </p:cNvSpPr>
          <p:nvPr/>
        </p:nvSpPr>
        <p:spPr bwMode="auto">
          <a:xfrm>
            <a:off x="390525" y="1736725"/>
            <a:ext cx="11015663" cy="5140325"/>
          </a:xfrm>
          <a:prstGeom prst="rect">
            <a:avLst/>
          </a:prstGeom>
          <a:noFill/>
          <a:ln>
            <a:noFill/>
          </a:ln>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defRPr/>
            </a:pPr>
            <a:endParaRPr lang="fr-FR" altLang="fr-FR" sz="2400" dirty="0"/>
          </a:p>
          <a:p>
            <a:pPr marL="457200" indent="-457200">
              <a:buFont typeface="+mj-lt"/>
              <a:buAutoNum type="arabicPeriod"/>
              <a:defRPr/>
            </a:pPr>
            <a:r>
              <a:rPr lang="fr-FR" altLang="fr-FR" sz="2400" dirty="0"/>
              <a:t> Quand un soignant se trouve confronté à plus de 350 alarmes par jour et se trouve donc dans l’impossibilité de les gérer correctement.</a:t>
            </a:r>
          </a:p>
          <a:p>
            <a:pPr marL="457200" indent="-457200">
              <a:buFont typeface="+mj-lt"/>
              <a:buAutoNum type="arabicPeriod"/>
              <a:defRPr/>
            </a:pPr>
            <a:endParaRPr lang="fr-FR" altLang="fr-FR" sz="2400" dirty="0"/>
          </a:p>
          <a:p>
            <a:pPr marL="457200" indent="-457200">
              <a:buFont typeface="+mj-lt"/>
              <a:buAutoNum type="arabicPeriod"/>
              <a:defRPr/>
            </a:pPr>
            <a:r>
              <a:rPr lang="fr-FR" altLang="fr-FR" sz="2400" dirty="0"/>
              <a:t>Quand un patient ne peut pas trouver le repos du fait des alarmes qui sonnent sans cesse.</a:t>
            </a:r>
          </a:p>
          <a:p>
            <a:pPr marL="457200" indent="-457200">
              <a:buFont typeface="+mj-lt"/>
              <a:buAutoNum type="arabicPeriod"/>
              <a:defRPr/>
            </a:pPr>
            <a:endParaRPr lang="fr-FR" altLang="fr-FR" sz="2400" dirty="0"/>
          </a:p>
          <a:p>
            <a:pPr marL="457200" indent="-457200">
              <a:buFont typeface="+mj-lt"/>
              <a:buAutoNum type="arabicPeriod"/>
              <a:defRPr/>
            </a:pPr>
            <a:r>
              <a:rPr lang="fr-FR" altLang="fr-FR" sz="2400" dirty="0"/>
              <a:t>Quand une alarme vraie se perd dans un bruit de fond d’alarmes de moindre importance.</a:t>
            </a:r>
          </a:p>
          <a:p>
            <a:pPr>
              <a:defRPr/>
            </a:pPr>
            <a:endParaRPr lang="fr-FR" altLang="fr-FR" sz="2000" dirty="0"/>
          </a:p>
          <a:p>
            <a:pPr>
              <a:defRPr/>
            </a:pPr>
            <a:endParaRPr lang="fr-FR" altLang="fr-FR" sz="2000" dirty="0"/>
          </a:p>
          <a:p>
            <a:pPr>
              <a:defRPr/>
            </a:pPr>
            <a:r>
              <a:rPr lang="fr-FR" altLang="fr-FR" sz="2400" dirty="0"/>
              <a:t>En 2013, la « Joint Commission », impose aux établissements de prioriser la gestion des alarmes et identifier les alarmes à prendre en compte dans les meilleurs délais.</a:t>
            </a:r>
          </a:p>
        </p:txBody>
      </p:sp>
      <p:sp>
        <p:nvSpPr>
          <p:cNvPr id="13316" name="ZoneTexte 2">
            <a:extLst>
              <a:ext uri="{FF2B5EF4-FFF2-40B4-BE49-F238E27FC236}">
                <a16:creationId xmlns:a16="http://schemas.microsoft.com/office/drawing/2014/main" id="{AC4E1C3A-5A2A-4D57-84C9-54C5E2A3BB17}"/>
              </a:ext>
            </a:extLst>
          </p:cNvPr>
          <p:cNvSpPr txBox="1">
            <a:spLocks noChangeArrowheads="1"/>
          </p:cNvSpPr>
          <p:nvPr/>
        </p:nvSpPr>
        <p:spPr bwMode="auto">
          <a:xfrm>
            <a:off x="2935698" y="12253"/>
            <a:ext cx="897455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r>
              <a:rPr lang="fr-FR" altLang="fr-FR" sz="2800" dirty="0">
                <a:solidFill>
                  <a:schemeClr val="accent2"/>
                </a:solidFill>
                <a:latin typeface="Rockwell Condensed" panose="02060603050405020104" pitchFamily="18" charset="0"/>
              </a:rPr>
              <a:t>Le concept « </a:t>
            </a:r>
            <a:r>
              <a:rPr lang="fr-FR" altLang="fr-FR" sz="4400" dirty="0">
                <a:solidFill>
                  <a:schemeClr val="accent2"/>
                </a:solidFill>
                <a:latin typeface="Rockwell Condensed" panose="02060603050405020104" pitchFamily="18" charset="0"/>
              </a:rPr>
              <a:t>d’ALARM FATIGUE</a:t>
            </a:r>
            <a:r>
              <a:rPr lang="fr-FR" altLang="fr-FR" sz="2800" dirty="0">
                <a:solidFill>
                  <a:schemeClr val="accent2"/>
                </a:solidFill>
                <a:latin typeface="Rockwell Condensed" panose="02060603050405020104" pitchFamily="18" charset="0"/>
              </a:rPr>
              <a:t> »</a:t>
            </a:r>
          </a:p>
        </p:txBody>
      </p:sp>
      <p:sp>
        <p:nvSpPr>
          <p:cNvPr id="7" name="ZoneTexte 3">
            <a:extLst>
              <a:ext uri="{FF2B5EF4-FFF2-40B4-BE49-F238E27FC236}">
                <a16:creationId xmlns:a16="http://schemas.microsoft.com/office/drawing/2014/main" id="{B16E22CE-D983-4175-8A6D-57C3407D4A4F}"/>
              </a:ext>
            </a:extLst>
          </p:cNvPr>
          <p:cNvSpPr txBox="1">
            <a:spLocks noChangeArrowheads="1"/>
          </p:cNvSpPr>
          <p:nvPr/>
        </p:nvSpPr>
        <p:spPr bwMode="auto">
          <a:xfrm>
            <a:off x="3071664" y="978407"/>
            <a:ext cx="5544368" cy="769938"/>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lgn="ctr">
              <a:defRPr/>
            </a:pPr>
            <a:r>
              <a:rPr lang="fr-FR" altLang="fr-FR" sz="4400" dirty="0">
                <a:latin typeface="Rockwell Condensed" panose="02060603050405020104" pitchFamily="18" charset="0"/>
              </a:rPr>
              <a:t>USA depuis 2011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2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u numéro de diapositive 3">
            <a:extLst>
              <a:ext uri="{FF2B5EF4-FFF2-40B4-BE49-F238E27FC236}">
                <a16:creationId xmlns:a16="http://schemas.microsoft.com/office/drawing/2014/main" id="{F5D42C3F-8150-4BB2-9596-0F9E80A31F2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7B2D43C0-7F67-4114-9510-E482FC816FAA}" type="slidenum">
              <a:rPr lang="fr-FR" altLang="fr-FR" smtClean="0">
                <a:solidFill>
                  <a:srgbClr val="FFFFFF"/>
                </a:solidFill>
              </a:rPr>
              <a:pPr/>
              <a:t>7</a:t>
            </a:fld>
            <a:endParaRPr lang="fr-FR" altLang="fr-FR">
              <a:solidFill>
                <a:srgbClr val="FFFFFF"/>
              </a:solidFill>
            </a:endParaRPr>
          </a:p>
        </p:txBody>
      </p:sp>
      <p:sp>
        <p:nvSpPr>
          <p:cNvPr id="12291" name="ZoneTexte 1">
            <a:extLst>
              <a:ext uri="{FF2B5EF4-FFF2-40B4-BE49-F238E27FC236}">
                <a16:creationId xmlns:a16="http://schemas.microsoft.com/office/drawing/2014/main" id="{C35352F8-4CB8-4B2E-B583-4A1AFBE4848A}"/>
              </a:ext>
            </a:extLst>
          </p:cNvPr>
          <p:cNvSpPr txBox="1">
            <a:spLocks noChangeArrowheads="1"/>
          </p:cNvSpPr>
          <p:nvPr/>
        </p:nvSpPr>
        <p:spPr bwMode="auto">
          <a:xfrm>
            <a:off x="280988" y="1228725"/>
            <a:ext cx="11017250" cy="5509200"/>
          </a:xfrm>
          <a:prstGeom prst="rect">
            <a:avLst/>
          </a:prstGeom>
          <a:noFill/>
          <a:ln>
            <a:noFill/>
          </a:ln>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defRPr/>
            </a:pPr>
            <a:endParaRPr lang="fr-FR" altLang="fr-FR" u="sng" dirty="0">
              <a:solidFill>
                <a:srgbClr val="FFC000"/>
              </a:solidFill>
            </a:endParaRPr>
          </a:p>
          <a:p>
            <a:pPr marL="457200" indent="-457200">
              <a:buFont typeface="Arial" panose="020B0604020202020204" pitchFamily="34" charset="0"/>
              <a:buChar char="•"/>
              <a:defRPr/>
            </a:pPr>
            <a:r>
              <a:rPr lang="fr-FR" altLang="fr-FR" sz="2400" dirty="0"/>
              <a:t> Retard ou défaut de réponse voir même désactivation des alarmes (</a:t>
            </a:r>
            <a:r>
              <a:rPr lang="fr-FR" u="sng" dirty="0" err="1">
                <a:solidFill>
                  <a:srgbClr val="FFC000"/>
                </a:solidFill>
                <a:hlinkClick r:id="rId3">
                  <a:extLst>
                    <a:ext uri="{A12FA001-AC4F-418D-AE19-62706E023703}">
                      <ahyp:hlinkClr xmlns:ahyp="http://schemas.microsoft.com/office/drawing/2018/hyperlinkcolor" val="tx"/>
                    </a:ext>
                  </a:extLst>
                </a:hlinkClick>
              </a:rPr>
              <a:t>Atzema</a:t>
            </a:r>
            <a:r>
              <a:rPr lang="fr-FR" u="sng" dirty="0">
                <a:solidFill>
                  <a:srgbClr val="FFC000"/>
                </a:solidFill>
                <a:hlinkClick r:id="rId3">
                  <a:extLst>
                    <a:ext uri="{A12FA001-AC4F-418D-AE19-62706E023703}">
                      <ahyp:hlinkClr xmlns:ahyp="http://schemas.microsoft.com/office/drawing/2018/hyperlinkcolor" val="tx"/>
                    </a:ext>
                  </a:extLst>
                </a:hlinkClick>
              </a:rPr>
              <a:t> et al., 2006</a:t>
            </a:r>
            <a:r>
              <a:rPr lang="fr-FR" u="sng" dirty="0">
                <a:solidFill>
                  <a:srgbClr val="FFC000"/>
                </a:solidFill>
              </a:rPr>
              <a:t>; </a:t>
            </a:r>
            <a:r>
              <a:rPr lang="fr-FR" u="sng" dirty="0" err="1">
                <a:solidFill>
                  <a:srgbClr val="FFC000"/>
                </a:solidFill>
                <a:hlinkClick r:id="rId4">
                  <a:extLst>
                    <a:ext uri="{A12FA001-AC4F-418D-AE19-62706E023703}">
                      <ahyp:hlinkClr xmlns:ahyp="http://schemas.microsoft.com/office/drawing/2018/hyperlinkcolor" val="tx"/>
                    </a:ext>
                  </a:extLst>
                </a:hlinkClick>
              </a:rPr>
              <a:t>Wyckoff</a:t>
            </a:r>
            <a:r>
              <a:rPr lang="fr-FR" u="sng" dirty="0">
                <a:solidFill>
                  <a:srgbClr val="FFC000"/>
                </a:solidFill>
                <a:hlinkClick r:id="rId4">
                  <a:extLst>
                    <a:ext uri="{A12FA001-AC4F-418D-AE19-62706E023703}">
                      <ahyp:hlinkClr xmlns:ahyp="http://schemas.microsoft.com/office/drawing/2018/hyperlinkcolor" val="tx"/>
                    </a:ext>
                  </a:extLst>
                </a:hlinkClick>
              </a:rPr>
              <a:t>, 2009</a:t>
            </a:r>
            <a:r>
              <a:rPr lang="fr-FR" u="sng" dirty="0"/>
              <a:t>)</a:t>
            </a:r>
          </a:p>
          <a:p>
            <a:pPr marL="457200" indent="-457200">
              <a:buFont typeface="+mj-lt"/>
              <a:buAutoNum type="arabicPeriod"/>
              <a:defRPr/>
            </a:pPr>
            <a:endParaRPr lang="fr-FR" altLang="fr-FR" u="sng" dirty="0">
              <a:solidFill>
                <a:srgbClr val="FFC000"/>
              </a:solidFill>
            </a:endParaRPr>
          </a:p>
          <a:p>
            <a:pPr marL="457200" indent="-457200">
              <a:buFont typeface="Arial" panose="020B0604020202020204" pitchFamily="34" charset="0"/>
              <a:buChar char="•"/>
              <a:defRPr/>
            </a:pPr>
            <a:r>
              <a:rPr lang="fr-FR" sz="2400" dirty="0"/>
              <a:t>Les nuisances et la fausseté des alarmes entraînent une réduction de la confiance dans les systèmes de surveillance </a:t>
            </a:r>
            <a:r>
              <a:rPr lang="fr-FR" sz="2000" u="sng" dirty="0"/>
              <a:t>(</a:t>
            </a:r>
            <a:r>
              <a:rPr lang="fr-FR" u="sng" dirty="0">
                <a:solidFill>
                  <a:srgbClr val="FFC000"/>
                </a:solidFill>
              </a:rPr>
              <a:t>Petersen et </a:t>
            </a:r>
            <a:r>
              <a:rPr lang="fr-FR" u="sng" dirty="0" err="1">
                <a:solidFill>
                  <a:srgbClr val="FFC000"/>
                </a:solidFill>
              </a:rPr>
              <a:t>al.,l</a:t>
            </a:r>
            <a:r>
              <a:rPr lang="fr-FR" u="sng" dirty="0">
                <a:solidFill>
                  <a:srgbClr val="FFC000"/>
                </a:solidFill>
              </a:rPr>
              <a:t> 2017</a:t>
            </a:r>
            <a:r>
              <a:rPr lang="fr-FR" sz="2000" u="sng" dirty="0"/>
              <a:t>)</a:t>
            </a:r>
          </a:p>
          <a:p>
            <a:pPr marL="457200" indent="-457200">
              <a:buFont typeface="+mj-lt"/>
              <a:buAutoNum type="arabicPeriod"/>
              <a:defRPr/>
            </a:pPr>
            <a:endParaRPr lang="fr-FR" sz="2000" u="sng" dirty="0"/>
          </a:p>
          <a:p>
            <a:pPr marL="457200" indent="-457200">
              <a:buFont typeface="Arial" panose="020B0604020202020204" pitchFamily="34" charset="0"/>
              <a:buChar char="•"/>
              <a:defRPr/>
            </a:pPr>
            <a:r>
              <a:rPr lang="fr-FR" altLang="fr-FR" sz="2400" dirty="0"/>
              <a:t>Irritation, peur,  colère liée à l’interruption de tâche (</a:t>
            </a:r>
            <a:r>
              <a:rPr lang="fr-FR" u="sng" dirty="0" err="1">
                <a:solidFill>
                  <a:srgbClr val="FFC000"/>
                </a:solidFill>
              </a:rPr>
              <a:t>Stansfeld</a:t>
            </a:r>
            <a:r>
              <a:rPr lang="fr-FR" u="sng" dirty="0">
                <a:solidFill>
                  <a:srgbClr val="FFC000"/>
                </a:solidFill>
              </a:rPr>
              <a:t>, S.A. et al.,2003</a:t>
            </a:r>
            <a:r>
              <a:rPr lang="fr-FR" u="sng" dirty="0"/>
              <a:t>)</a:t>
            </a:r>
          </a:p>
          <a:p>
            <a:pPr marL="457200" indent="-457200">
              <a:buFont typeface="+mj-lt"/>
              <a:buAutoNum type="arabicPeriod"/>
              <a:defRPr/>
            </a:pPr>
            <a:endParaRPr lang="fr-FR" sz="2400" u="sng" dirty="0"/>
          </a:p>
          <a:p>
            <a:pPr marL="457200" indent="-457200">
              <a:buFont typeface="Arial" panose="020B0604020202020204" pitchFamily="34" charset="0"/>
              <a:buChar char="•"/>
              <a:defRPr/>
            </a:pPr>
            <a:r>
              <a:rPr lang="fr-FR" sz="2400" dirty="0"/>
              <a:t>Diminution du bien-être et réduction du rendement au travail par diminution de l’attention des soignants </a:t>
            </a:r>
            <a:r>
              <a:rPr lang="fr-FR" sz="2000" u="sng" dirty="0"/>
              <a:t>(</a:t>
            </a:r>
            <a:r>
              <a:rPr lang="fr-FR" u="sng" dirty="0" err="1">
                <a:solidFill>
                  <a:srgbClr val="FFC000"/>
                </a:solidFill>
              </a:rPr>
              <a:t>Wung</a:t>
            </a:r>
            <a:r>
              <a:rPr lang="fr-FR" u="sng" dirty="0">
                <a:solidFill>
                  <a:srgbClr val="FFC000"/>
                </a:solidFill>
              </a:rPr>
              <a:t>, S.F.et al .,2017</a:t>
            </a:r>
            <a:r>
              <a:rPr lang="fr-FR" sz="2000" u="sng" dirty="0"/>
              <a:t>)</a:t>
            </a:r>
          </a:p>
          <a:p>
            <a:pPr marL="457200" indent="-457200">
              <a:buFont typeface="+mj-lt"/>
              <a:buAutoNum type="arabicPeriod"/>
              <a:defRPr/>
            </a:pPr>
            <a:endParaRPr lang="fr-FR" sz="2400" dirty="0"/>
          </a:p>
          <a:p>
            <a:pPr marL="457200" indent="-457200">
              <a:buFont typeface="Arial" panose="020B0604020202020204" pitchFamily="34" charset="0"/>
              <a:buChar char="•"/>
              <a:defRPr/>
            </a:pPr>
            <a:r>
              <a:rPr lang="fr-FR" sz="2400" dirty="0"/>
              <a:t>Stress du patient important </a:t>
            </a:r>
            <a:r>
              <a:rPr lang="fr-FR" sz="2000" dirty="0"/>
              <a:t>(</a:t>
            </a:r>
            <a:r>
              <a:rPr lang="fr-FR" u="sng" dirty="0" err="1">
                <a:solidFill>
                  <a:srgbClr val="FFC000"/>
                </a:solidFill>
                <a:hlinkClick r:id="rId3">
                  <a:extLst>
                    <a:ext uri="{A12FA001-AC4F-418D-AE19-62706E023703}">
                      <ahyp:hlinkClr xmlns:ahyp="http://schemas.microsoft.com/office/drawing/2018/hyperlinkcolor" val="tx"/>
                    </a:ext>
                  </a:extLst>
                </a:hlinkClick>
              </a:rPr>
              <a:t>Atzema</a:t>
            </a:r>
            <a:r>
              <a:rPr lang="fr-FR" u="sng" dirty="0">
                <a:solidFill>
                  <a:srgbClr val="FFC000"/>
                </a:solidFill>
                <a:hlinkClick r:id="rId3">
                  <a:extLst>
                    <a:ext uri="{A12FA001-AC4F-418D-AE19-62706E023703}">
                      <ahyp:hlinkClr xmlns:ahyp="http://schemas.microsoft.com/office/drawing/2018/hyperlinkcolor" val="tx"/>
                    </a:ext>
                  </a:extLst>
                </a:hlinkClick>
              </a:rPr>
              <a:t> et all., 2006</a:t>
            </a:r>
            <a:r>
              <a:rPr lang="fr-FR" u="sng" dirty="0"/>
              <a:t>)</a:t>
            </a:r>
            <a:endParaRPr lang="fr-FR" sz="2400" dirty="0"/>
          </a:p>
          <a:p>
            <a:pPr marL="457200" indent="-457200">
              <a:buFont typeface="+mj-lt"/>
              <a:buAutoNum type="arabicPeriod"/>
              <a:defRPr/>
            </a:pPr>
            <a:endParaRPr lang="fr-FR" altLang="fr-FR" u="sng" dirty="0"/>
          </a:p>
          <a:p>
            <a:pPr marL="457200" indent="-457200">
              <a:buFontTx/>
              <a:buAutoNum type="arabicPeriod" startAt="2"/>
              <a:defRPr/>
            </a:pPr>
            <a:endParaRPr lang="fr-FR" altLang="fr-FR" sz="2000" dirty="0"/>
          </a:p>
          <a:p>
            <a:pPr>
              <a:defRPr/>
            </a:pPr>
            <a:endParaRPr lang="fr-FR" altLang="fr-FR" u="sng" dirty="0"/>
          </a:p>
        </p:txBody>
      </p:sp>
      <p:sp>
        <p:nvSpPr>
          <p:cNvPr id="15364" name="ZoneTexte 2">
            <a:extLst>
              <a:ext uri="{FF2B5EF4-FFF2-40B4-BE49-F238E27FC236}">
                <a16:creationId xmlns:a16="http://schemas.microsoft.com/office/drawing/2014/main" id="{A03DE421-C445-47E4-81B4-82DAF39D0C9F}"/>
              </a:ext>
            </a:extLst>
          </p:cNvPr>
          <p:cNvSpPr txBox="1">
            <a:spLocks noChangeArrowheads="1"/>
          </p:cNvSpPr>
          <p:nvPr/>
        </p:nvSpPr>
        <p:spPr bwMode="auto">
          <a:xfrm>
            <a:off x="106053" y="234890"/>
            <a:ext cx="1207266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algn="ctr"/>
            <a:r>
              <a:rPr lang="fr-FR" altLang="fr-FR" sz="4400" dirty="0">
                <a:solidFill>
                  <a:schemeClr val="accent2"/>
                </a:solidFill>
                <a:latin typeface="Rockwell Condensed" panose="02060603050405020104" pitchFamily="18" charset="0"/>
              </a:rPr>
              <a:t>Quels sont les effets « d’ALARM</a:t>
            </a:r>
            <a:r>
              <a:rPr lang="fr-FR" altLang="fr-FR" sz="2800" dirty="0">
                <a:solidFill>
                  <a:schemeClr val="accent2"/>
                </a:solidFill>
                <a:latin typeface="Rockwell Condensed" panose="02060603050405020104" pitchFamily="18" charset="0"/>
              </a:rPr>
              <a:t> </a:t>
            </a:r>
            <a:r>
              <a:rPr lang="fr-FR" altLang="fr-FR" sz="4400" dirty="0">
                <a:solidFill>
                  <a:schemeClr val="accent2"/>
                </a:solidFill>
                <a:latin typeface="Rockwell Condensed" panose="02060603050405020104" pitchFamily="18" charset="0"/>
              </a:rPr>
              <a:t>FATIGUE</a:t>
            </a:r>
            <a:r>
              <a:rPr lang="fr-FR" altLang="fr-FR" sz="2800" dirty="0">
                <a:solidFill>
                  <a:schemeClr val="accent2"/>
                </a:solidFill>
                <a:latin typeface="Rockwell Condensed" panose="020606030504050201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1">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2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23790E-9DBF-400D-9F9A-5C8542A277ED}"/>
              </a:ext>
            </a:extLst>
          </p:cNvPr>
          <p:cNvSpPr>
            <a:spLocks noGrp="1"/>
          </p:cNvSpPr>
          <p:nvPr>
            <p:ph type="title"/>
          </p:nvPr>
        </p:nvSpPr>
        <p:spPr>
          <a:xfrm>
            <a:off x="8328248" y="908721"/>
            <a:ext cx="3528392" cy="4173834"/>
          </a:xfrm>
        </p:spPr>
        <p:txBody>
          <a:bodyPr>
            <a:normAutofit/>
          </a:bodyPr>
          <a:lstStyle/>
          <a:p>
            <a:pPr marL="571500" indent="-571500" algn="ctr" eaLnBrk="1" fontAlgn="auto" hangingPunct="1">
              <a:spcAft>
                <a:spcPts val="0"/>
              </a:spcAft>
              <a:buFont typeface="Arial" panose="020B0604020202020204" pitchFamily="34" charset="0"/>
              <a:buChar char="•"/>
              <a:defRPr/>
            </a:pPr>
            <a:r>
              <a:rPr lang="fr-FR" sz="3600" dirty="0" err="1"/>
              <a:t>ObjectifS</a:t>
            </a:r>
            <a:r>
              <a:rPr lang="fr-FR" sz="3600" dirty="0"/>
              <a:t>:</a:t>
            </a:r>
            <a:br>
              <a:rPr lang="fr-FR" sz="3600" dirty="0"/>
            </a:br>
            <a:r>
              <a:rPr lang="fr-FR" sz="3600" dirty="0"/>
              <a:t> </a:t>
            </a:r>
            <a:br>
              <a:rPr lang="fr-FR" sz="3600" dirty="0"/>
            </a:br>
            <a:r>
              <a:rPr lang="fr-FR" sz="3600" dirty="0"/>
              <a:t>Travailler Le concept de la « chambre silencieuse » POUR REDUIRE LES ALARMES</a:t>
            </a:r>
          </a:p>
        </p:txBody>
      </p:sp>
      <p:sp>
        <p:nvSpPr>
          <p:cNvPr id="21507" name="Espace réservé du numéro de diapositive 4">
            <a:extLst>
              <a:ext uri="{FF2B5EF4-FFF2-40B4-BE49-F238E27FC236}">
                <a16:creationId xmlns:a16="http://schemas.microsoft.com/office/drawing/2014/main" id="{583BAEDC-1844-48D6-896E-887B1476B69A}"/>
              </a:ext>
            </a:extLst>
          </p:cNvPr>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D82F6295-7D6B-4DA6-8EF9-6ADB6AB6FD45}" type="slidenum">
              <a:rPr lang="fr-FR" altLang="fr-FR" smtClean="0">
                <a:solidFill>
                  <a:srgbClr val="FFFFFF"/>
                </a:solidFill>
              </a:rPr>
              <a:pPr/>
              <a:t>8</a:t>
            </a:fld>
            <a:endParaRPr lang="fr-FR" altLang="fr-FR">
              <a:solidFill>
                <a:srgbClr val="FFFFFF"/>
              </a:solidFill>
            </a:endParaRPr>
          </a:p>
        </p:txBody>
      </p:sp>
      <p:pic>
        <p:nvPicPr>
          <p:cNvPr id="6" name="Picture 3">
            <a:extLst>
              <a:ext uri="{FF2B5EF4-FFF2-40B4-BE49-F238E27FC236}">
                <a16:creationId xmlns:a16="http://schemas.microsoft.com/office/drawing/2014/main" id="{243A247E-8A29-4361-8252-9B66744DE511}"/>
              </a:ext>
            </a:extLst>
          </p:cNvPr>
          <p:cNvPicPr>
            <a:picLocks noGrp="1" noChangeAspect="1" noChangeArrowheads="1"/>
          </p:cNvPicPr>
          <p:nvPr>
            <p:ph type="pic" idx="1"/>
          </p:nvPr>
        </p:nvPicPr>
        <p:blipFill>
          <a:blip r:embed="rId2"/>
          <a:srcRect t="8731" b="8731"/>
          <a:stretch>
            <a:fillRect/>
          </a:stretch>
        </p:blipFill>
        <p:spPr>
          <a:xfrm>
            <a:off x="1806460" y="908720"/>
            <a:ext cx="4314825" cy="4752975"/>
          </a:xfrm>
          <a:effectLst>
            <a:outerShdw blurRad="292100" dist="139700" dir="2700000" algn="tl" rotWithShape="0">
              <a:srgbClr val="333333">
                <a:alpha val="65000"/>
              </a:srgbClr>
            </a:outerShdw>
          </a:effectLst>
        </p:spPr>
      </p:pic>
      <p:sp>
        <p:nvSpPr>
          <p:cNvPr id="19" name="Espace réservé du texte 105">
            <a:extLst>
              <a:ext uri="{FF2B5EF4-FFF2-40B4-BE49-F238E27FC236}">
                <a16:creationId xmlns:a16="http://schemas.microsoft.com/office/drawing/2014/main" id="{BD0786FD-F593-47E7-8800-8D1334AA9C1C}"/>
              </a:ext>
            </a:extLst>
          </p:cNvPr>
          <p:cNvSpPr txBox="1">
            <a:spLocks/>
          </p:cNvSpPr>
          <p:nvPr/>
        </p:nvSpPr>
        <p:spPr>
          <a:xfrm>
            <a:off x="1830388" y="7269163"/>
            <a:ext cx="8759825" cy="88900"/>
          </a:xfrm>
          <a:prstGeom prst="rect">
            <a:avLst/>
          </a:prstGeom>
          <a:noFill/>
          <a:ln w="0" cmpd="sng">
            <a:noFill/>
            <a:prstDash val="solid"/>
          </a:ln>
        </p:spPr>
        <p:txBody>
          <a:bodyPr lIns="0" tIns="0" rIns="0" bIns="0"/>
          <a:lstStyle>
            <a:defPPr>
              <a:defRPr lang="en-US"/>
            </a:defPPr>
            <a:lvl1pPr marL="0" algn="r" defTabSz="457200" rtl="0" eaLnBrk="1" latinLnBrk="0" hangingPunct="1">
              <a:defRPr sz="1000" kern="1200">
                <a:solidFill>
                  <a:schemeClr val="accent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fontAlgn="auto">
              <a:lnSpc>
                <a:spcPct val="95999"/>
              </a:lnSpc>
              <a:spcBef>
                <a:spcPts val="0"/>
              </a:spcBef>
              <a:spcAft>
                <a:spcPts val="0"/>
              </a:spcAft>
              <a:defRPr/>
            </a:pPr>
            <a:r>
              <a:rPr lang="fr-FR" spc="-114">
                <a:solidFill>
                  <a:srgbClr val="020405"/>
                </a:solidFill>
                <a:latin typeface="Calibri" panose="22635452340000000000" pitchFamily="1"/>
              </a:rPr>
              <a:t>11</a:t>
            </a:r>
            <a:r>
              <a:rPr lang="fr-FR" sz="100" spc="-114">
                <a:solidFill>
                  <a:srgbClr val="020405"/>
                </a:solidFill>
                <a:latin typeface="Calibri" panose="22635452340000000000" pitchFamily="1"/>
              </a:rPr>
              <a:t> </a:t>
            </a:r>
          </a:p>
        </p:txBody>
      </p:sp>
      <p:grpSp>
        <p:nvGrpSpPr>
          <p:cNvPr id="9" name="Graphique 4" descr="Volume">
            <a:extLst>
              <a:ext uri="{FF2B5EF4-FFF2-40B4-BE49-F238E27FC236}">
                <a16:creationId xmlns:a16="http://schemas.microsoft.com/office/drawing/2014/main" id="{80DDD44D-B631-D817-1400-6899991602B4}"/>
              </a:ext>
            </a:extLst>
          </p:cNvPr>
          <p:cNvGrpSpPr>
            <a:grpSpLocks/>
          </p:cNvGrpSpPr>
          <p:nvPr/>
        </p:nvGrpSpPr>
        <p:grpSpPr bwMode="auto">
          <a:xfrm>
            <a:off x="147682" y="1252262"/>
            <a:ext cx="1270002" cy="1512168"/>
            <a:chOff x="224300" y="322688"/>
            <a:chExt cx="914400" cy="914400"/>
          </a:xfrm>
        </p:grpSpPr>
        <p:sp>
          <p:nvSpPr>
            <p:cNvPr id="10" name="Forme libre : forme 15">
              <a:extLst>
                <a:ext uri="{FF2B5EF4-FFF2-40B4-BE49-F238E27FC236}">
                  <a16:creationId xmlns:a16="http://schemas.microsoft.com/office/drawing/2014/main" id="{0E886EE7-D688-FF6A-2125-6D8CAAD45F95}"/>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1" name="Forme libre : forme 18">
              <a:extLst>
                <a:ext uri="{FF2B5EF4-FFF2-40B4-BE49-F238E27FC236}">
                  <a16:creationId xmlns:a16="http://schemas.microsoft.com/office/drawing/2014/main" id="{CFEA7B41-5E8E-43C0-D72B-098BCE1CC090}"/>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2" name="Forme libre : forme 19">
              <a:extLst>
                <a:ext uri="{FF2B5EF4-FFF2-40B4-BE49-F238E27FC236}">
                  <a16:creationId xmlns:a16="http://schemas.microsoft.com/office/drawing/2014/main" id="{A8494260-6E8C-1717-1232-CD2C15BF1E03}"/>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3" name="Forme libre : forme 20">
              <a:extLst>
                <a:ext uri="{FF2B5EF4-FFF2-40B4-BE49-F238E27FC236}">
                  <a16:creationId xmlns:a16="http://schemas.microsoft.com/office/drawing/2014/main" id="{1441DD27-439C-F902-9C68-821DAE4D5470}"/>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grpSp>
        <p:nvGrpSpPr>
          <p:cNvPr id="14" name="Graphique 4" descr="Volume">
            <a:extLst>
              <a:ext uri="{FF2B5EF4-FFF2-40B4-BE49-F238E27FC236}">
                <a16:creationId xmlns:a16="http://schemas.microsoft.com/office/drawing/2014/main" id="{0133486F-0BBD-AC66-C603-631164AB7AB6}"/>
              </a:ext>
            </a:extLst>
          </p:cNvPr>
          <p:cNvGrpSpPr>
            <a:grpSpLocks/>
          </p:cNvGrpSpPr>
          <p:nvPr/>
        </p:nvGrpSpPr>
        <p:grpSpPr bwMode="auto">
          <a:xfrm>
            <a:off x="551384" y="4581128"/>
            <a:ext cx="568855" cy="779236"/>
            <a:chOff x="224300" y="322688"/>
            <a:chExt cx="914400" cy="914400"/>
          </a:xfrm>
        </p:grpSpPr>
        <p:sp>
          <p:nvSpPr>
            <p:cNvPr id="15" name="Forme libre : forme 15">
              <a:extLst>
                <a:ext uri="{FF2B5EF4-FFF2-40B4-BE49-F238E27FC236}">
                  <a16:creationId xmlns:a16="http://schemas.microsoft.com/office/drawing/2014/main" id="{05219A34-C2FD-9302-12E2-39FC2959D009}"/>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6" name="Forme libre : forme 18">
              <a:extLst>
                <a:ext uri="{FF2B5EF4-FFF2-40B4-BE49-F238E27FC236}">
                  <a16:creationId xmlns:a16="http://schemas.microsoft.com/office/drawing/2014/main" id="{80FB1673-AACF-17B4-674D-E5C5F920ED34}"/>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7" name="Forme libre : forme 19">
              <a:extLst>
                <a:ext uri="{FF2B5EF4-FFF2-40B4-BE49-F238E27FC236}">
                  <a16:creationId xmlns:a16="http://schemas.microsoft.com/office/drawing/2014/main" id="{EEFC2A8E-9367-3C5A-31B5-29240B7F0F86}"/>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8" name="Forme libre : forme 20">
              <a:extLst>
                <a:ext uri="{FF2B5EF4-FFF2-40B4-BE49-F238E27FC236}">
                  <a16:creationId xmlns:a16="http://schemas.microsoft.com/office/drawing/2014/main" id="{F6DB6E53-F625-1079-F59E-D53A35A408FE}"/>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sp>
        <p:nvSpPr>
          <p:cNvPr id="20" name="Flèche : bas 19">
            <a:extLst>
              <a:ext uri="{FF2B5EF4-FFF2-40B4-BE49-F238E27FC236}">
                <a16:creationId xmlns:a16="http://schemas.microsoft.com/office/drawing/2014/main" id="{EE1C9813-CE46-9EC7-FA9A-A3ABFAAF1BDA}"/>
              </a:ext>
            </a:extLst>
          </p:cNvPr>
          <p:cNvSpPr/>
          <p:nvPr/>
        </p:nvSpPr>
        <p:spPr>
          <a:xfrm>
            <a:off x="622491" y="2669920"/>
            <a:ext cx="272576" cy="19472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1" name="Graphique 4" descr="Volume">
            <a:extLst>
              <a:ext uri="{FF2B5EF4-FFF2-40B4-BE49-F238E27FC236}">
                <a16:creationId xmlns:a16="http://schemas.microsoft.com/office/drawing/2014/main" id="{CEAACDB3-D336-1D55-A54D-AB4B4B2B896D}"/>
              </a:ext>
            </a:extLst>
          </p:cNvPr>
          <p:cNvGrpSpPr>
            <a:grpSpLocks/>
          </p:cNvGrpSpPr>
          <p:nvPr/>
        </p:nvGrpSpPr>
        <p:grpSpPr bwMode="auto">
          <a:xfrm>
            <a:off x="6557870" y="1252262"/>
            <a:ext cx="1270002" cy="1512168"/>
            <a:chOff x="224300" y="322688"/>
            <a:chExt cx="914400" cy="914400"/>
          </a:xfrm>
        </p:grpSpPr>
        <p:sp>
          <p:nvSpPr>
            <p:cNvPr id="22" name="Forme libre : forme 15">
              <a:extLst>
                <a:ext uri="{FF2B5EF4-FFF2-40B4-BE49-F238E27FC236}">
                  <a16:creationId xmlns:a16="http://schemas.microsoft.com/office/drawing/2014/main" id="{4EE849E3-F9D2-787D-1AFA-092BB7302284}"/>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3" name="Forme libre : forme 18">
              <a:extLst>
                <a:ext uri="{FF2B5EF4-FFF2-40B4-BE49-F238E27FC236}">
                  <a16:creationId xmlns:a16="http://schemas.microsoft.com/office/drawing/2014/main" id="{CD45838F-C820-2017-1564-98E7C870C4A4}"/>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4" name="Forme libre : forme 19">
              <a:extLst>
                <a:ext uri="{FF2B5EF4-FFF2-40B4-BE49-F238E27FC236}">
                  <a16:creationId xmlns:a16="http://schemas.microsoft.com/office/drawing/2014/main" id="{72903879-6995-6C92-6F4E-09BF67192CC8}"/>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5" name="Forme libre : forme 20">
              <a:extLst>
                <a:ext uri="{FF2B5EF4-FFF2-40B4-BE49-F238E27FC236}">
                  <a16:creationId xmlns:a16="http://schemas.microsoft.com/office/drawing/2014/main" id="{E756877D-8092-C62B-8945-1E51E9B1A615}"/>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grpSp>
        <p:nvGrpSpPr>
          <p:cNvPr id="26" name="Graphique 4" descr="Volume">
            <a:extLst>
              <a:ext uri="{FF2B5EF4-FFF2-40B4-BE49-F238E27FC236}">
                <a16:creationId xmlns:a16="http://schemas.microsoft.com/office/drawing/2014/main" id="{E49210FC-4EBF-E809-8494-54D8D0F4C844}"/>
              </a:ext>
            </a:extLst>
          </p:cNvPr>
          <p:cNvGrpSpPr>
            <a:grpSpLocks/>
          </p:cNvGrpSpPr>
          <p:nvPr/>
        </p:nvGrpSpPr>
        <p:grpSpPr bwMode="auto">
          <a:xfrm>
            <a:off x="6961572" y="4581128"/>
            <a:ext cx="568855" cy="779236"/>
            <a:chOff x="224300" y="322688"/>
            <a:chExt cx="914400" cy="914400"/>
          </a:xfrm>
        </p:grpSpPr>
        <p:sp>
          <p:nvSpPr>
            <p:cNvPr id="27" name="Forme libre : forme 15">
              <a:extLst>
                <a:ext uri="{FF2B5EF4-FFF2-40B4-BE49-F238E27FC236}">
                  <a16:creationId xmlns:a16="http://schemas.microsoft.com/office/drawing/2014/main" id="{0E8F9798-577E-B8D1-EB68-2CBDCF950EE4}"/>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8" name="Forme libre : forme 18">
              <a:extLst>
                <a:ext uri="{FF2B5EF4-FFF2-40B4-BE49-F238E27FC236}">
                  <a16:creationId xmlns:a16="http://schemas.microsoft.com/office/drawing/2014/main" id="{66B94422-064A-4FEB-248D-1C6E63DD0794}"/>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 name="Forme libre : forme 19">
              <a:extLst>
                <a:ext uri="{FF2B5EF4-FFF2-40B4-BE49-F238E27FC236}">
                  <a16:creationId xmlns:a16="http://schemas.microsoft.com/office/drawing/2014/main" id="{E8C84CAD-A486-BE91-2D8F-2009AA5AD8B4}"/>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30" name="Forme libre : forme 20">
              <a:extLst>
                <a:ext uri="{FF2B5EF4-FFF2-40B4-BE49-F238E27FC236}">
                  <a16:creationId xmlns:a16="http://schemas.microsoft.com/office/drawing/2014/main" id="{BD5BA06A-9E2C-9094-8DC6-C7C4B8652703}"/>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sp>
        <p:nvSpPr>
          <p:cNvPr id="31" name="Flèche : bas 30">
            <a:extLst>
              <a:ext uri="{FF2B5EF4-FFF2-40B4-BE49-F238E27FC236}">
                <a16:creationId xmlns:a16="http://schemas.microsoft.com/office/drawing/2014/main" id="{AC3F1E98-AD4F-8EDC-990E-7688246B5DCF}"/>
              </a:ext>
            </a:extLst>
          </p:cNvPr>
          <p:cNvSpPr/>
          <p:nvPr/>
        </p:nvSpPr>
        <p:spPr>
          <a:xfrm>
            <a:off x="7032679" y="2669920"/>
            <a:ext cx="272576" cy="19472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par>
                          <p:cTn id="16" fill="hold">
                            <p:stCondLst>
                              <p:cond delay="0"/>
                            </p:stCondLst>
                            <p:childTnLst>
                              <p:par>
                                <p:cTn id="17" presetID="26" presetClass="emph" presetSubtype="0" repeatCount="5000" fill="hold" nodeType="afterEffect">
                                  <p:stCondLst>
                                    <p:cond delay="0"/>
                                  </p:stCondLst>
                                  <p:childTnLst>
                                    <p:animEffect transition="out" filter="fade">
                                      <p:cBhvr>
                                        <p:cTn id="18" dur="500" tmFilter="0, 0; .2, .5; .8, .5; 1, 0"/>
                                        <p:tgtEl>
                                          <p:spTgt spid="9"/>
                                        </p:tgtEl>
                                      </p:cBhvr>
                                    </p:animEffect>
                                    <p:animScale>
                                      <p:cBhvr>
                                        <p:cTn id="19" dur="250" autoRev="1" fill="hold"/>
                                        <p:tgtEl>
                                          <p:spTgt spid="9"/>
                                        </p:tgtEl>
                                      </p:cBhvr>
                                      <p:by x="105000" y="105000"/>
                                    </p:animScale>
                                  </p:childTnLst>
                                </p:cTn>
                              </p:par>
                              <p:par>
                                <p:cTn id="20" presetID="26" presetClass="emph" presetSubtype="0" repeatCount="5000" fill="hold" nodeType="withEffect">
                                  <p:stCondLst>
                                    <p:cond delay="0"/>
                                  </p:stCondLst>
                                  <p:childTnLst>
                                    <p:animEffect transition="out" filter="fade">
                                      <p:cBhvr>
                                        <p:cTn id="21" dur="500" tmFilter="0, 0; .2, .5; .8, .5; 1, 0"/>
                                        <p:tgtEl>
                                          <p:spTgt spid="21"/>
                                        </p:tgtEl>
                                      </p:cBhvr>
                                    </p:animEffect>
                                    <p:animScale>
                                      <p:cBhvr>
                                        <p:cTn id="22" dur="250" autoRev="1" fill="hold"/>
                                        <p:tgtEl>
                                          <p:spTgt spid="21"/>
                                        </p:tgtEl>
                                      </p:cBhvr>
                                      <p:by x="105000" y="105000"/>
                                    </p:animScale>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childTnLst>
                                </p:cTn>
                              </p:par>
                            </p:childTnLst>
                          </p:cTn>
                        </p:par>
                        <p:par>
                          <p:cTn id="30" fill="hold">
                            <p:stCondLst>
                              <p:cond delay="3500"/>
                            </p:stCondLst>
                            <p:childTnLst>
                              <p:par>
                                <p:cTn id="31" presetID="1"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26" presetClass="emph" presetSubtype="0" repeatCount="5000" fill="hold" nodeType="withEffect">
                                  <p:stCondLst>
                                    <p:cond delay="0"/>
                                  </p:stCondLst>
                                  <p:childTnLst>
                                    <p:animEffect transition="out" filter="fade">
                                      <p:cBhvr>
                                        <p:cTn id="36" dur="500" tmFilter="0, 0; .2, .5; .8, .5; 1, 0"/>
                                        <p:tgtEl>
                                          <p:spTgt spid="14"/>
                                        </p:tgtEl>
                                      </p:cBhvr>
                                    </p:animEffect>
                                    <p:animScale>
                                      <p:cBhvr>
                                        <p:cTn id="37" dur="250" autoRev="1" fill="hold"/>
                                        <p:tgtEl>
                                          <p:spTgt spid="14"/>
                                        </p:tgtEl>
                                      </p:cBhvr>
                                      <p:by x="105000" y="105000"/>
                                    </p:animScale>
                                  </p:childTnLst>
                                </p:cTn>
                              </p:par>
                              <p:par>
                                <p:cTn id="38" presetID="26" presetClass="emph" presetSubtype="0" repeatCount="5000" fill="hold" nodeType="withEffect">
                                  <p:stCondLst>
                                    <p:cond delay="0"/>
                                  </p:stCondLst>
                                  <p:childTnLst>
                                    <p:animEffect transition="out" filter="fade">
                                      <p:cBhvr>
                                        <p:cTn id="39" dur="500" tmFilter="0, 0; .2, .5; .8, .5; 1, 0"/>
                                        <p:tgtEl>
                                          <p:spTgt spid="26"/>
                                        </p:tgtEl>
                                      </p:cBhvr>
                                    </p:animEffect>
                                    <p:animScale>
                                      <p:cBhvr>
                                        <p:cTn id="40"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836A92-6CD6-4B8B-8BE4-FA5FEE93E7FE}"/>
              </a:ext>
            </a:extLst>
          </p:cNvPr>
          <p:cNvSpPr>
            <a:spLocks noGrp="1"/>
          </p:cNvSpPr>
          <p:nvPr>
            <p:ph type="title"/>
          </p:nvPr>
        </p:nvSpPr>
        <p:spPr>
          <a:xfrm>
            <a:off x="335360" y="484188"/>
            <a:ext cx="11615340" cy="1609725"/>
          </a:xfrm>
        </p:spPr>
        <p:txBody>
          <a:bodyPr>
            <a:normAutofit/>
          </a:bodyPr>
          <a:lstStyle/>
          <a:p>
            <a:r>
              <a:rPr lang="fr-FR" dirty="0"/>
              <a:t>Comment surveiller un patient en prenant en compte le concept de chambre silencieuse???</a:t>
            </a:r>
          </a:p>
        </p:txBody>
      </p:sp>
      <p:pic>
        <p:nvPicPr>
          <p:cNvPr id="24579" name="Espace réservé du contenu 5">
            <a:extLst>
              <a:ext uri="{FF2B5EF4-FFF2-40B4-BE49-F238E27FC236}">
                <a16:creationId xmlns:a16="http://schemas.microsoft.com/office/drawing/2014/main" id="{2C81C55F-7F0A-4085-8A26-DD80954DBC0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23792" y="2420888"/>
            <a:ext cx="3298825" cy="3298825"/>
          </a:xfrm>
        </p:spPr>
      </p:pic>
      <p:sp>
        <p:nvSpPr>
          <p:cNvPr id="24580" name="Espace réservé du numéro de diapositive 3">
            <a:extLst>
              <a:ext uri="{FF2B5EF4-FFF2-40B4-BE49-F238E27FC236}">
                <a16:creationId xmlns:a16="http://schemas.microsoft.com/office/drawing/2014/main" id="{20F0C163-174F-4862-BD85-22B425309074}"/>
              </a:ext>
            </a:extLst>
          </p:cNvPr>
          <p:cNvSpPr>
            <a:spLocks noGrp="1"/>
          </p:cNvSpPr>
          <p:nvPr>
            <p:ph type="sldNum" sz="quarter" idx="12"/>
          </p:nvPr>
        </p:nvSpPr>
        <p:spPr bwMode="auto">
          <a:xfrm>
            <a:off x="11310938" y="6272213"/>
            <a:ext cx="6397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FA335BE1-65C5-4755-9DC1-7A78E0B31B3C}" type="slidenum">
              <a:rPr lang="fr-FR" altLang="fr-FR" smtClean="0"/>
              <a:pPr/>
              <a:t>9</a:t>
            </a:fld>
            <a:endParaRPr lang="fr-FR" altLang="fr-F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4DD6E0-7060-4EA0-9BF1-E3233C0FE899}"/>
              </a:ext>
            </a:extLst>
          </p:cNvPr>
          <p:cNvSpPr>
            <a:spLocks noGrp="1"/>
          </p:cNvSpPr>
          <p:nvPr>
            <p:ph type="title"/>
          </p:nvPr>
        </p:nvSpPr>
        <p:spPr>
          <a:xfrm>
            <a:off x="1271464" y="-3147"/>
            <a:ext cx="9914934" cy="1609344"/>
          </a:xfrm>
        </p:spPr>
        <p:txBody>
          <a:bodyPr/>
          <a:lstStyle/>
          <a:p>
            <a:pPr eaLnBrk="1" fontAlgn="auto" hangingPunct="1">
              <a:spcAft>
                <a:spcPts val="0"/>
              </a:spcAft>
              <a:defRPr/>
            </a:pPr>
            <a:r>
              <a:rPr lang="fr-FR" dirty="0"/>
              <a:t>Pour ce qui est des données issues du scope….</a:t>
            </a:r>
          </a:p>
        </p:txBody>
      </p:sp>
      <p:sp>
        <p:nvSpPr>
          <p:cNvPr id="25603" name="Espace réservé du numéro de diapositive 2">
            <a:extLst>
              <a:ext uri="{FF2B5EF4-FFF2-40B4-BE49-F238E27FC236}">
                <a16:creationId xmlns:a16="http://schemas.microsoft.com/office/drawing/2014/main" id="{830FB2AB-26DA-4EB2-B8F2-9E9465B854F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C3E307B9-3EC1-4357-BCEB-F46E89B1377C}" type="slidenum">
              <a:rPr lang="fr-FR" altLang="fr-FR" smtClean="0">
                <a:solidFill>
                  <a:srgbClr val="FFFFFF"/>
                </a:solidFill>
              </a:rPr>
              <a:pPr/>
              <a:t>10</a:t>
            </a:fld>
            <a:endParaRPr lang="fr-FR" altLang="fr-FR">
              <a:solidFill>
                <a:srgbClr val="FFFFFF"/>
              </a:solidFill>
            </a:endParaRPr>
          </a:p>
        </p:txBody>
      </p:sp>
      <p:pic>
        <p:nvPicPr>
          <p:cNvPr id="16388" name="Image.jpg">
            <a:extLst>
              <a:ext uri="{FF2B5EF4-FFF2-40B4-BE49-F238E27FC236}">
                <a16:creationId xmlns:a16="http://schemas.microsoft.com/office/drawing/2014/main" id="{7E0A1756-8346-46FD-82D5-6C21D6D911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4204" t="232" r="639" b="43323"/>
          <a:stretch>
            <a:fillRect/>
          </a:stretch>
        </p:blipFill>
        <p:spPr bwMode="auto">
          <a:xfrm>
            <a:off x="6043613" y="2035175"/>
            <a:ext cx="4240212"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Image.jpg">
            <a:extLst>
              <a:ext uri="{FF2B5EF4-FFF2-40B4-BE49-F238E27FC236}">
                <a16:creationId xmlns:a16="http://schemas.microsoft.com/office/drawing/2014/main" id="{773DD67E-8DB2-4917-B384-043CAF7B21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9913" y="2060575"/>
            <a:ext cx="3816350"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lèche : demi-tour 6">
            <a:extLst>
              <a:ext uri="{FF2B5EF4-FFF2-40B4-BE49-F238E27FC236}">
                <a16:creationId xmlns:a16="http://schemas.microsoft.com/office/drawing/2014/main" id="{DAF9B2A2-F461-481E-82B6-83A439C1EC2B}"/>
              </a:ext>
            </a:extLst>
          </p:cNvPr>
          <p:cNvSpPr/>
          <p:nvPr/>
        </p:nvSpPr>
        <p:spPr>
          <a:xfrm>
            <a:off x="4872038" y="1125538"/>
            <a:ext cx="4103687" cy="908050"/>
          </a:xfrm>
          <a:prstGeom prst="uturnArrow">
            <a:avLst>
              <a:gd name="adj1" fmla="val 25000"/>
              <a:gd name="adj2" fmla="val 25000"/>
              <a:gd name="adj3" fmla="val 42497"/>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sp>
        <p:nvSpPr>
          <p:cNvPr id="8" name="Flèche : demi-tour 7">
            <a:extLst>
              <a:ext uri="{FF2B5EF4-FFF2-40B4-BE49-F238E27FC236}">
                <a16:creationId xmlns:a16="http://schemas.microsoft.com/office/drawing/2014/main" id="{55E1D1DE-5C43-4C45-B833-0CAEB92EBBDA}"/>
              </a:ext>
            </a:extLst>
          </p:cNvPr>
          <p:cNvSpPr/>
          <p:nvPr/>
        </p:nvSpPr>
        <p:spPr>
          <a:xfrm rot="11367210">
            <a:off x="2614613" y="5421313"/>
            <a:ext cx="6480175" cy="720725"/>
          </a:xfrm>
          <a:prstGeom prst="uturnArrow">
            <a:avLst>
              <a:gd name="adj1" fmla="val 25000"/>
              <a:gd name="adj2" fmla="val 25000"/>
              <a:gd name="adj3" fmla="val 67342"/>
              <a:gd name="adj4" fmla="val 43750"/>
              <a:gd name="adj5" fmla="val 10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fr-FR">
              <a:solidFill>
                <a:schemeClr val="tx1"/>
              </a:solidFill>
            </a:endParaRPr>
          </a:p>
        </p:txBody>
      </p:sp>
      <p:grpSp>
        <p:nvGrpSpPr>
          <p:cNvPr id="9" name="Graphique 4" descr="Volume">
            <a:extLst>
              <a:ext uri="{FF2B5EF4-FFF2-40B4-BE49-F238E27FC236}">
                <a16:creationId xmlns:a16="http://schemas.microsoft.com/office/drawing/2014/main" id="{BED8D5B6-A0AB-472A-915A-28403302707C}"/>
              </a:ext>
            </a:extLst>
          </p:cNvPr>
          <p:cNvGrpSpPr>
            <a:grpSpLocks/>
          </p:cNvGrpSpPr>
          <p:nvPr/>
        </p:nvGrpSpPr>
        <p:grpSpPr bwMode="auto">
          <a:xfrm>
            <a:off x="376236" y="1772816"/>
            <a:ext cx="1270002" cy="1512168"/>
            <a:chOff x="224300" y="322688"/>
            <a:chExt cx="914400" cy="914400"/>
          </a:xfrm>
        </p:grpSpPr>
        <p:sp>
          <p:nvSpPr>
            <p:cNvPr id="10" name="Forme libre : forme 15">
              <a:extLst>
                <a:ext uri="{FF2B5EF4-FFF2-40B4-BE49-F238E27FC236}">
                  <a16:creationId xmlns:a16="http://schemas.microsoft.com/office/drawing/2014/main" id="{892B5E71-6E32-4887-AADE-5FB5CF03A0AC}"/>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1" name="Forme libre : forme 18">
              <a:extLst>
                <a:ext uri="{FF2B5EF4-FFF2-40B4-BE49-F238E27FC236}">
                  <a16:creationId xmlns:a16="http://schemas.microsoft.com/office/drawing/2014/main" id="{0E6639C4-3B58-4498-8C77-0D969D35E9F5}"/>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2" name="Forme libre : forme 19">
              <a:extLst>
                <a:ext uri="{FF2B5EF4-FFF2-40B4-BE49-F238E27FC236}">
                  <a16:creationId xmlns:a16="http://schemas.microsoft.com/office/drawing/2014/main" id="{2C1A8D99-74DA-439F-9807-AEB0A7529CB1}"/>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3" name="Forme libre : forme 20">
              <a:extLst>
                <a:ext uri="{FF2B5EF4-FFF2-40B4-BE49-F238E27FC236}">
                  <a16:creationId xmlns:a16="http://schemas.microsoft.com/office/drawing/2014/main" id="{8C425298-A66A-4688-9681-050D2C45C044}"/>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grpSp>
        <p:nvGrpSpPr>
          <p:cNvPr id="14" name="Graphique 4" descr="Volume">
            <a:extLst>
              <a:ext uri="{FF2B5EF4-FFF2-40B4-BE49-F238E27FC236}">
                <a16:creationId xmlns:a16="http://schemas.microsoft.com/office/drawing/2014/main" id="{F7A9169C-CE69-4C54-B47C-02B40612C5F0}"/>
              </a:ext>
            </a:extLst>
          </p:cNvPr>
          <p:cNvGrpSpPr>
            <a:grpSpLocks/>
          </p:cNvGrpSpPr>
          <p:nvPr/>
        </p:nvGrpSpPr>
        <p:grpSpPr bwMode="auto">
          <a:xfrm>
            <a:off x="779938" y="5101682"/>
            <a:ext cx="568855" cy="779236"/>
            <a:chOff x="224300" y="322688"/>
            <a:chExt cx="914400" cy="914400"/>
          </a:xfrm>
        </p:grpSpPr>
        <p:sp>
          <p:nvSpPr>
            <p:cNvPr id="15" name="Forme libre : forme 15">
              <a:extLst>
                <a:ext uri="{FF2B5EF4-FFF2-40B4-BE49-F238E27FC236}">
                  <a16:creationId xmlns:a16="http://schemas.microsoft.com/office/drawing/2014/main" id="{633CCC4E-B750-43C1-8DBF-BC3E29DA3E78}"/>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6" name="Forme libre : forme 18">
              <a:extLst>
                <a:ext uri="{FF2B5EF4-FFF2-40B4-BE49-F238E27FC236}">
                  <a16:creationId xmlns:a16="http://schemas.microsoft.com/office/drawing/2014/main" id="{8CC67DDF-90B9-47AA-8962-FC546002ED75}"/>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7" name="Forme libre : forme 19">
              <a:extLst>
                <a:ext uri="{FF2B5EF4-FFF2-40B4-BE49-F238E27FC236}">
                  <a16:creationId xmlns:a16="http://schemas.microsoft.com/office/drawing/2014/main" id="{1D16961B-B6E0-4D37-BD5A-ECD46EE5786E}"/>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18" name="Forme libre : forme 20">
              <a:extLst>
                <a:ext uri="{FF2B5EF4-FFF2-40B4-BE49-F238E27FC236}">
                  <a16:creationId xmlns:a16="http://schemas.microsoft.com/office/drawing/2014/main" id="{7B277BCD-B03C-4CA3-A6A5-71EF1AAFED0F}"/>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sp>
        <p:nvSpPr>
          <p:cNvPr id="3" name="Flèche : bas 2">
            <a:extLst>
              <a:ext uri="{FF2B5EF4-FFF2-40B4-BE49-F238E27FC236}">
                <a16:creationId xmlns:a16="http://schemas.microsoft.com/office/drawing/2014/main" id="{8E380E05-5A53-49DC-958D-0A4E09C026B5}"/>
              </a:ext>
            </a:extLst>
          </p:cNvPr>
          <p:cNvSpPr/>
          <p:nvPr/>
        </p:nvSpPr>
        <p:spPr>
          <a:xfrm>
            <a:off x="850635" y="3129396"/>
            <a:ext cx="272576" cy="19472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8"/>
                                        </p:tgtEl>
                                        <p:attrNameLst>
                                          <p:attrName>style.visibility</p:attrName>
                                        </p:attrNameLst>
                                      </p:cBhvr>
                                      <p:to>
                                        <p:strVal val="visible"/>
                                      </p:to>
                                    </p:set>
                                  </p:childTnLst>
                                </p:cTn>
                              </p:par>
                              <p:par>
                                <p:cTn id="11" presetID="3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childTnLst>
                          </p:cTn>
                        </p:par>
                        <p:par>
                          <p:cTn id="23" fill="hold">
                            <p:stCondLst>
                              <p:cond delay="1000"/>
                            </p:stCondLst>
                            <p:childTnLst>
                              <p:par>
                                <p:cTn id="24" presetID="1"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par>
                          <p:cTn id="26" fill="hold">
                            <p:stCondLst>
                              <p:cond delay="1000"/>
                            </p:stCondLst>
                            <p:childTnLst>
                              <p:par>
                                <p:cTn id="27" presetID="26" presetClass="emph" presetSubtype="0" repeatCount="5000" fill="hold" nodeType="afterEffect">
                                  <p:stCondLst>
                                    <p:cond delay="0"/>
                                  </p:stCondLst>
                                  <p:childTnLst>
                                    <p:animEffect transition="out" filter="fade">
                                      <p:cBhvr>
                                        <p:cTn id="28" dur="500" tmFilter="0, 0; .2, .5; .8, .5; 1, 0"/>
                                        <p:tgtEl>
                                          <p:spTgt spid="9"/>
                                        </p:tgtEl>
                                      </p:cBhvr>
                                    </p:animEffect>
                                    <p:animScale>
                                      <p:cBhvr>
                                        <p:cTn id="29" dur="250" autoRev="1" fill="hold"/>
                                        <p:tgtEl>
                                          <p:spTgt spid="9"/>
                                        </p:tgtEl>
                                      </p:cBhvr>
                                      <p:by x="105000" y="105000"/>
                                    </p:animScale>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1"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childTnLst>
                                </p:cTn>
                              </p:par>
                            </p:childTnLst>
                          </p:cTn>
                        </p:par>
                        <p:par>
                          <p:cTn id="35" fill="hold">
                            <p:stCondLst>
                              <p:cond delay="1000"/>
                            </p:stCondLst>
                            <p:childTnLst>
                              <p:par>
                                <p:cTn id="36" presetID="1" presetClass="entr" presetSubtype="0"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par>
                          <p:cTn id="38" fill="hold">
                            <p:stCondLst>
                              <p:cond delay="1000"/>
                            </p:stCondLst>
                            <p:childTnLst>
                              <p:par>
                                <p:cTn id="39" presetID="26" presetClass="emph" presetSubtype="0" repeatCount="5000" fill="hold" nodeType="afterEffect">
                                  <p:stCondLst>
                                    <p:cond delay="0"/>
                                  </p:stCondLst>
                                  <p:childTnLst>
                                    <p:animEffect transition="out" filter="fade">
                                      <p:cBhvr>
                                        <p:cTn id="40" dur="500" tmFilter="0, 0; .2, .5; .8, .5; 1, 0"/>
                                        <p:tgtEl>
                                          <p:spTgt spid="14"/>
                                        </p:tgtEl>
                                      </p:cBhvr>
                                    </p:animEffect>
                                    <p:animScale>
                                      <p:cBhvr>
                                        <p:cTn id="41"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1FEF87-EF47-494D-A241-A17B01977CF0}"/>
              </a:ext>
            </a:extLst>
          </p:cNvPr>
          <p:cNvSpPr>
            <a:spLocks noGrp="1"/>
          </p:cNvSpPr>
          <p:nvPr>
            <p:ph type="title"/>
          </p:nvPr>
        </p:nvSpPr>
        <p:spPr>
          <a:xfrm>
            <a:off x="1415480" y="83211"/>
            <a:ext cx="9792971" cy="1609344"/>
          </a:xfrm>
        </p:spPr>
        <p:txBody>
          <a:bodyPr/>
          <a:lstStyle/>
          <a:p>
            <a:pPr eaLnBrk="1" fontAlgn="auto" hangingPunct="1">
              <a:spcAft>
                <a:spcPts val="0"/>
              </a:spcAft>
              <a:defRPr/>
            </a:pPr>
            <a:r>
              <a:rPr lang="fr-FR" dirty="0"/>
              <a:t>Mais qu’en est-il pour tous les autres DM</a:t>
            </a:r>
            <a:r>
              <a:rPr lang="fr-FR" sz="6600" dirty="0"/>
              <a:t>?</a:t>
            </a:r>
            <a:endParaRPr lang="fr-FR" dirty="0"/>
          </a:p>
        </p:txBody>
      </p:sp>
      <p:sp>
        <p:nvSpPr>
          <p:cNvPr id="26627" name="Espace réservé du numéro de diapositive 2">
            <a:extLst>
              <a:ext uri="{FF2B5EF4-FFF2-40B4-BE49-F238E27FC236}">
                <a16:creationId xmlns:a16="http://schemas.microsoft.com/office/drawing/2014/main" id="{A90486BA-56BD-4E74-A4BD-FB055DBBF47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7DED132A-1871-40F3-8A7F-79086DADA2DF}" type="slidenum">
              <a:rPr lang="fr-FR" altLang="fr-FR" smtClean="0">
                <a:solidFill>
                  <a:srgbClr val="FFFFFF"/>
                </a:solidFill>
              </a:rPr>
              <a:pPr/>
              <a:t>11</a:t>
            </a:fld>
            <a:endParaRPr lang="fr-FR" altLang="fr-FR">
              <a:solidFill>
                <a:srgbClr val="FFFFFF"/>
              </a:solidFill>
            </a:endParaRPr>
          </a:p>
        </p:txBody>
      </p:sp>
      <p:pic>
        <p:nvPicPr>
          <p:cNvPr id="17412" name="Image 3">
            <a:extLst>
              <a:ext uri="{FF2B5EF4-FFF2-40B4-BE49-F238E27FC236}">
                <a16:creationId xmlns:a16="http://schemas.microsoft.com/office/drawing/2014/main" id="{D31532E4-4EF1-44E5-B501-0844D27F1C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5643563"/>
            <a:ext cx="2003425"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Image 5">
            <a:extLst>
              <a:ext uri="{FF2B5EF4-FFF2-40B4-BE49-F238E27FC236}">
                <a16:creationId xmlns:a16="http://schemas.microsoft.com/office/drawing/2014/main" id="{348CF2C8-97C9-4D20-8F15-F6A2F11A98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7125" y="1366838"/>
            <a:ext cx="1608138"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Image 10">
            <a:extLst>
              <a:ext uri="{FF2B5EF4-FFF2-40B4-BE49-F238E27FC236}">
                <a16:creationId xmlns:a16="http://schemas.microsoft.com/office/drawing/2014/main" id="{D9F3091D-B8D7-4C74-ACFE-426D9666EA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7460" r="36363"/>
          <a:stretch>
            <a:fillRect/>
          </a:stretch>
        </p:blipFill>
        <p:spPr bwMode="auto">
          <a:xfrm rot="1266184">
            <a:off x="3302000" y="2279650"/>
            <a:ext cx="1336675"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Image 12">
            <a:extLst>
              <a:ext uri="{FF2B5EF4-FFF2-40B4-BE49-F238E27FC236}">
                <a16:creationId xmlns:a16="http://schemas.microsoft.com/office/drawing/2014/main" id="{9AA3FE8F-5867-4375-904C-D950B27D77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4175" y="1519238"/>
            <a:ext cx="1666875"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Image 14">
            <a:extLst>
              <a:ext uri="{FF2B5EF4-FFF2-40B4-BE49-F238E27FC236}">
                <a16:creationId xmlns:a16="http://schemas.microsoft.com/office/drawing/2014/main" id="{E574C384-CB93-4180-BBE5-7A5B59F81F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2750" y="2455863"/>
            <a:ext cx="1539875" cy="222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Image 16">
            <a:extLst>
              <a:ext uri="{FF2B5EF4-FFF2-40B4-BE49-F238E27FC236}">
                <a16:creationId xmlns:a16="http://schemas.microsoft.com/office/drawing/2014/main" id="{644C691F-A7DA-455B-8C93-E1D50B5CDE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9875" r="21758"/>
          <a:stretch>
            <a:fillRect/>
          </a:stretch>
        </p:blipFill>
        <p:spPr bwMode="auto">
          <a:xfrm>
            <a:off x="5335588" y="2547938"/>
            <a:ext cx="1116012"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Image 18">
            <a:extLst>
              <a:ext uri="{FF2B5EF4-FFF2-40B4-BE49-F238E27FC236}">
                <a16:creationId xmlns:a16="http://schemas.microsoft.com/office/drawing/2014/main" id="{BEC4CE93-DA00-4CCE-A471-905A6240F9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4675" y="4792663"/>
            <a:ext cx="24384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Image 20">
            <a:extLst>
              <a:ext uri="{FF2B5EF4-FFF2-40B4-BE49-F238E27FC236}">
                <a16:creationId xmlns:a16="http://schemas.microsoft.com/office/drawing/2014/main" id="{D9104AAE-DC91-4BAC-968A-AC599EB812B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24675" y="4989513"/>
            <a:ext cx="1627188"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Image 8">
            <a:extLst>
              <a:ext uri="{FF2B5EF4-FFF2-40B4-BE49-F238E27FC236}">
                <a16:creationId xmlns:a16="http://schemas.microsoft.com/office/drawing/2014/main" id="{17F50B58-C620-4C3F-B2CA-30F2C6AF1E1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72075" y="1117600"/>
            <a:ext cx="288925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descr="Une image contenant appareil de cuisine, poêle&#10;&#10;Description générée automatiquement">
            <a:extLst>
              <a:ext uri="{FF2B5EF4-FFF2-40B4-BE49-F238E27FC236}">
                <a16:creationId xmlns:a16="http://schemas.microsoft.com/office/drawing/2014/main" id="{A6848E6E-4032-4256-AE4E-71924C21AB7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21991" r="30563"/>
          <a:stretch>
            <a:fillRect/>
          </a:stretch>
        </p:blipFill>
        <p:spPr bwMode="auto">
          <a:xfrm rot="520785">
            <a:off x="10828338" y="847725"/>
            <a:ext cx="9398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Une image contenant ordinateur&#10;&#10;Description générée automatiquement">
            <a:extLst>
              <a:ext uri="{FF2B5EF4-FFF2-40B4-BE49-F238E27FC236}">
                <a16:creationId xmlns:a16="http://schemas.microsoft.com/office/drawing/2014/main" id="{DB8DD1CC-F459-4565-9CC6-06D45A82335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l="26532" r="11525"/>
          <a:stretch>
            <a:fillRect/>
          </a:stretch>
        </p:blipFill>
        <p:spPr bwMode="auto">
          <a:xfrm rot="-645468">
            <a:off x="228600" y="3722688"/>
            <a:ext cx="16859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descr="Une image contenant automate&#10;&#10;Description générée automatiquement">
            <a:extLst>
              <a:ext uri="{FF2B5EF4-FFF2-40B4-BE49-F238E27FC236}">
                <a16:creationId xmlns:a16="http://schemas.microsoft.com/office/drawing/2014/main" id="{E439BC3D-14FF-428C-8C72-0151CC09483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936487">
            <a:off x="10485438" y="3119438"/>
            <a:ext cx="136207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0AD6D637-8AC2-485C-A728-BB9EAF19BA6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21750" r="22569"/>
          <a:stretch>
            <a:fillRect/>
          </a:stretch>
        </p:blipFill>
        <p:spPr bwMode="auto">
          <a:xfrm>
            <a:off x="107950" y="1171575"/>
            <a:ext cx="1357313"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14">
            <a:extLst>
              <a:ext uri="{FF2B5EF4-FFF2-40B4-BE49-F238E27FC236}">
                <a16:creationId xmlns:a16="http://schemas.microsoft.com/office/drawing/2014/main" id="{599C7D81-CBDE-42EC-B0E8-F8E49BA2FF4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258300" y="4937125"/>
            <a:ext cx="1782763"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6"/>
                                        </p:tgtEl>
                                        <p:attrNameLst>
                                          <p:attrName>style.visibility</p:attrName>
                                        </p:attrNameLst>
                                      </p:cBhvr>
                                      <p:to>
                                        <p:strVal val="visible"/>
                                      </p:to>
                                    </p:set>
                                  </p:childTnLst>
                                </p:cTn>
                              </p:par>
                              <p:par>
                                <p:cTn id="7" presetID="32" presetClass="emph" presetSubtype="0" fill="hold" nodeType="withEffect">
                                  <p:stCondLst>
                                    <p:cond delay="0"/>
                                  </p:stCondLst>
                                  <p:childTnLst>
                                    <p:animRot by="120000">
                                      <p:cBhvr>
                                        <p:cTn id="8" dur="100" fill="hold">
                                          <p:stCondLst>
                                            <p:cond delay="0"/>
                                          </p:stCondLst>
                                        </p:cTn>
                                        <p:tgtEl>
                                          <p:spTgt spid="17416"/>
                                        </p:tgtEl>
                                        <p:attrNameLst>
                                          <p:attrName>r</p:attrName>
                                        </p:attrNameLst>
                                      </p:cBhvr>
                                    </p:animRot>
                                    <p:animRot by="-240000">
                                      <p:cBhvr>
                                        <p:cTn id="9" dur="200" fill="hold">
                                          <p:stCondLst>
                                            <p:cond delay="200"/>
                                          </p:stCondLst>
                                        </p:cTn>
                                        <p:tgtEl>
                                          <p:spTgt spid="17416"/>
                                        </p:tgtEl>
                                        <p:attrNameLst>
                                          <p:attrName>r</p:attrName>
                                        </p:attrNameLst>
                                      </p:cBhvr>
                                    </p:animRot>
                                    <p:animRot by="240000">
                                      <p:cBhvr>
                                        <p:cTn id="10" dur="200" fill="hold">
                                          <p:stCondLst>
                                            <p:cond delay="400"/>
                                          </p:stCondLst>
                                        </p:cTn>
                                        <p:tgtEl>
                                          <p:spTgt spid="17416"/>
                                        </p:tgtEl>
                                        <p:attrNameLst>
                                          <p:attrName>r</p:attrName>
                                        </p:attrNameLst>
                                      </p:cBhvr>
                                    </p:animRot>
                                    <p:animRot by="-240000">
                                      <p:cBhvr>
                                        <p:cTn id="11" dur="200" fill="hold">
                                          <p:stCondLst>
                                            <p:cond delay="600"/>
                                          </p:stCondLst>
                                        </p:cTn>
                                        <p:tgtEl>
                                          <p:spTgt spid="17416"/>
                                        </p:tgtEl>
                                        <p:attrNameLst>
                                          <p:attrName>r</p:attrName>
                                        </p:attrNameLst>
                                      </p:cBhvr>
                                    </p:animRot>
                                    <p:animRot by="120000">
                                      <p:cBhvr>
                                        <p:cTn id="12" dur="200" fill="hold">
                                          <p:stCondLst>
                                            <p:cond delay="800"/>
                                          </p:stCondLst>
                                        </p:cTn>
                                        <p:tgtEl>
                                          <p:spTgt spid="17416"/>
                                        </p:tgtEl>
                                        <p:attrNameLst>
                                          <p:attrName>r</p:attrName>
                                        </p:attrNameLst>
                                      </p:cBhvr>
                                    </p:animRot>
                                  </p:childTnLst>
                                </p:cTn>
                              </p:par>
                            </p:childTnLst>
                          </p:cTn>
                        </p:par>
                        <p:par>
                          <p:cTn id="13" fill="hold" nodeType="afterGroup">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7415"/>
                                        </p:tgtEl>
                                        <p:attrNameLst>
                                          <p:attrName>style.visibility</p:attrName>
                                        </p:attrNameLst>
                                      </p:cBhvr>
                                      <p:to>
                                        <p:strVal val="visible"/>
                                      </p:to>
                                    </p:set>
                                    <p:anim calcmode="lin" valueType="num">
                                      <p:cBhvr>
                                        <p:cTn id="16" dur="500" fill="hold"/>
                                        <p:tgtEl>
                                          <p:spTgt spid="17415"/>
                                        </p:tgtEl>
                                        <p:attrNameLst>
                                          <p:attrName>ppt_w</p:attrName>
                                        </p:attrNameLst>
                                      </p:cBhvr>
                                      <p:tavLst>
                                        <p:tav tm="0">
                                          <p:val>
                                            <p:fltVal val="0"/>
                                          </p:val>
                                        </p:tav>
                                        <p:tav tm="100000">
                                          <p:val>
                                            <p:strVal val="#ppt_w"/>
                                          </p:val>
                                        </p:tav>
                                      </p:tavLst>
                                    </p:anim>
                                    <p:anim calcmode="lin" valueType="num">
                                      <p:cBhvr>
                                        <p:cTn id="17" dur="500" fill="hold"/>
                                        <p:tgtEl>
                                          <p:spTgt spid="17415"/>
                                        </p:tgtEl>
                                        <p:attrNameLst>
                                          <p:attrName>ppt_h</p:attrName>
                                        </p:attrNameLst>
                                      </p:cBhvr>
                                      <p:tavLst>
                                        <p:tav tm="0">
                                          <p:val>
                                            <p:fltVal val="0"/>
                                          </p:val>
                                        </p:tav>
                                        <p:tav tm="100000">
                                          <p:val>
                                            <p:strVal val="#ppt_h"/>
                                          </p:val>
                                        </p:tav>
                                      </p:tavLst>
                                    </p:anim>
                                    <p:animEffect transition="in" filter="fade">
                                      <p:cBhvr>
                                        <p:cTn id="18" dur="500"/>
                                        <p:tgtEl>
                                          <p:spTgt spid="17415"/>
                                        </p:tgtEl>
                                      </p:cBhvr>
                                    </p:animEffect>
                                  </p:childTnLst>
                                </p:cTn>
                              </p:par>
                            </p:childTnLst>
                          </p:cTn>
                        </p:par>
                        <p:par>
                          <p:cTn id="19" fill="hold" nodeType="afterGroup">
                            <p:stCondLst>
                              <p:cond delay="1500"/>
                            </p:stCondLst>
                            <p:childTnLst>
                              <p:par>
                                <p:cTn id="20" presetID="14" presetClass="entr" presetSubtype="10" fill="hold" nodeType="afterEffect">
                                  <p:stCondLst>
                                    <p:cond delay="0"/>
                                  </p:stCondLst>
                                  <p:childTnLst>
                                    <p:set>
                                      <p:cBhvr>
                                        <p:cTn id="21" dur="1" fill="hold">
                                          <p:stCondLst>
                                            <p:cond delay="0"/>
                                          </p:stCondLst>
                                        </p:cTn>
                                        <p:tgtEl>
                                          <p:spTgt spid="17414"/>
                                        </p:tgtEl>
                                        <p:attrNameLst>
                                          <p:attrName>style.visibility</p:attrName>
                                        </p:attrNameLst>
                                      </p:cBhvr>
                                      <p:to>
                                        <p:strVal val="visible"/>
                                      </p:to>
                                    </p:set>
                                    <p:animEffect transition="in" filter="randombar(horizontal)">
                                      <p:cBhvr>
                                        <p:cTn id="22" dur="500"/>
                                        <p:tgtEl>
                                          <p:spTgt spid="17414"/>
                                        </p:tgtEl>
                                      </p:cBhvr>
                                    </p:animEffect>
                                  </p:childTnLst>
                                </p:cTn>
                              </p:par>
                            </p:childTnLst>
                          </p:cTn>
                        </p:par>
                        <p:par>
                          <p:cTn id="23" fill="hold" nodeType="afterGroup">
                            <p:stCondLst>
                              <p:cond delay="2000"/>
                            </p:stCondLst>
                            <p:childTnLst>
                              <p:par>
                                <p:cTn id="24" presetID="6" presetClass="entr" presetSubtype="16" fill="hold" nodeType="afterEffect">
                                  <p:stCondLst>
                                    <p:cond delay="0"/>
                                  </p:stCondLst>
                                  <p:childTnLst>
                                    <p:set>
                                      <p:cBhvr>
                                        <p:cTn id="25" dur="1" fill="hold">
                                          <p:stCondLst>
                                            <p:cond delay="0"/>
                                          </p:stCondLst>
                                        </p:cTn>
                                        <p:tgtEl>
                                          <p:spTgt spid="17418"/>
                                        </p:tgtEl>
                                        <p:attrNameLst>
                                          <p:attrName>style.visibility</p:attrName>
                                        </p:attrNameLst>
                                      </p:cBhvr>
                                      <p:to>
                                        <p:strVal val="visible"/>
                                      </p:to>
                                    </p:set>
                                    <p:animEffect transition="in" filter="circle(in)">
                                      <p:cBhvr>
                                        <p:cTn id="26" dur="500"/>
                                        <p:tgtEl>
                                          <p:spTgt spid="17418"/>
                                        </p:tgtEl>
                                      </p:cBhvr>
                                    </p:animEffect>
                                  </p:childTnLst>
                                </p:cTn>
                              </p:par>
                            </p:childTnLst>
                          </p:cTn>
                        </p:par>
                        <p:par>
                          <p:cTn id="27" fill="hold" nodeType="afterGroup">
                            <p:stCondLst>
                              <p:cond delay="2500"/>
                            </p:stCondLst>
                            <p:childTnLst>
                              <p:par>
                                <p:cTn id="28" presetID="2" presetClass="entr" presetSubtype="4" fill="hold" nodeType="afterEffect">
                                  <p:stCondLst>
                                    <p:cond delay="0"/>
                                  </p:stCondLst>
                                  <p:childTnLst>
                                    <p:set>
                                      <p:cBhvr>
                                        <p:cTn id="29" dur="1" fill="hold">
                                          <p:stCondLst>
                                            <p:cond delay="0"/>
                                          </p:stCondLst>
                                        </p:cTn>
                                        <p:tgtEl>
                                          <p:spTgt spid="17417"/>
                                        </p:tgtEl>
                                        <p:attrNameLst>
                                          <p:attrName>style.visibility</p:attrName>
                                        </p:attrNameLst>
                                      </p:cBhvr>
                                      <p:to>
                                        <p:strVal val="visible"/>
                                      </p:to>
                                    </p:set>
                                    <p:anim calcmode="lin" valueType="num">
                                      <p:cBhvr additive="base">
                                        <p:cTn id="30" dur="500" fill="hold"/>
                                        <p:tgtEl>
                                          <p:spTgt spid="17417"/>
                                        </p:tgtEl>
                                        <p:attrNameLst>
                                          <p:attrName>ppt_x</p:attrName>
                                        </p:attrNameLst>
                                      </p:cBhvr>
                                      <p:tavLst>
                                        <p:tav tm="0">
                                          <p:val>
                                            <p:strVal val="#ppt_x"/>
                                          </p:val>
                                        </p:tav>
                                        <p:tav tm="100000">
                                          <p:val>
                                            <p:strVal val="#ppt_x"/>
                                          </p:val>
                                        </p:tav>
                                      </p:tavLst>
                                    </p:anim>
                                    <p:anim calcmode="lin" valueType="num">
                                      <p:cBhvr additive="base">
                                        <p:cTn id="31" dur="500" fill="hold"/>
                                        <p:tgtEl>
                                          <p:spTgt spid="17417"/>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31" presetClass="entr" presetSubtype="0" fill="hold" nodeType="afterEffect">
                                  <p:stCondLst>
                                    <p:cond delay="0"/>
                                  </p:stCondLst>
                                  <p:childTnLst>
                                    <p:set>
                                      <p:cBhvr>
                                        <p:cTn id="34" dur="1" fill="hold">
                                          <p:stCondLst>
                                            <p:cond delay="0"/>
                                          </p:stCondLst>
                                        </p:cTn>
                                        <p:tgtEl>
                                          <p:spTgt spid="17413"/>
                                        </p:tgtEl>
                                        <p:attrNameLst>
                                          <p:attrName>style.visibility</p:attrName>
                                        </p:attrNameLst>
                                      </p:cBhvr>
                                      <p:to>
                                        <p:strVal val="visible"/>
                                      </p:to>
                                    </p:set>
                                    <p:anim calcmode="lin" valueType="num">
                                      <p:cBhvr>
                                        <p:cTn id="35" dur="500" fill="hold"/>
                                        <p:tgtEl>
                                          <p:spTgt spid="17413"/>
                                        </p:tgtEl>
                                        <p:attrNameLst>
                                          <p:attrName>ppt_w</p:attrName>
                                        </p:attrNameLst>
                                      </p:cBhvr>
                                      <p:tavLst>
                                        <p:tav tm="0">
                                          <p:val>
                                            <p:fltVal val="0"/>
                                          </p:val>
                                        </p:tav>
                                        <p:tav tm="100000">
                                          <p:val>
                                            <p:strVal val="#ppt_w"/>
                                          </p:val>
                                        </p:tav>
                                      </p:tavLst>
                                    </p:anim>
                                    <p:anim calcmode="lin" valueType="num">
                                      <p:cBhvr>
                                        <p:cTn id="36" dur="500" fill="hold"/>
                                        <p:tgtEl>
                                          <p:spTgt spid="17413"/>
                                        </p:tgtEl>
                                        <p:attrNameLst>
                                          <p:attrName>ppt_h</p:attrName>
                                        </p:attrNameLst>
                                      </p:cBhvr>
                                      <p:tavLst>
                                        <p:tav tm="0">
                                          <p:val>
                                            <p:fltVal val="0"/>
                                          </p:val>
                                        </p:tav>
                                        <p:tav tm="100000">
                                          <p:val>
                                            <p:strVal val="#ppt_h"/>
                                          </p:val>
                                        </p:tav>
                                      </p:tavLst>
                                    </p:anim>
                                    <p:anim calcmode="lin" valueType="num">
                                      <p:cBhvr>
                                        <p:cTn id="37" dur="500" fill="hold"/>
                                        <p:tgtEl>
                                          <p:spTgt spid="17413"/>
                                        </p:tgtEl>
                                        <p:attrNameLst>
                                          <p:attrName>style.rotation</p:attrName>
                                        </p:attrNameLst>
                                      </p:cBhvr>
                                      <p:tavLst>
                                        <p:tav tm="0">
                                          <p:val>
                                            <p:fltVal val="90"/>
                                          </p:val>
                                        </p:tav>
                                        <p:tav tm="100000">
                                          <p:val>
                                            <p:fltVal val="0"/>
                                          </p:val>
                                        </p:tav>
                                      </p:tavLst>
                                    </p:anim>
                                    <p:animEffect transition="in" filter="fade">
                                      <p:cBhvr>
                                        <p:cTn id="38" dur="500"/>
                                        <p:tgtEl>
                                          <p:spTgt spid="17413"/>
                                        </p:tgtEl>
                                      </p:cBhvr>
                                    </p:animEffect>
                                  </p:childTnLst>
                                </p:cTn>
                              </p:par>
                            </p:childTnLst>
                          </p:cTn>
                        </p:par>
                        <p:par>
                          <p:cTn id="39" fill="hold" nodeType="afterGroup">
                            <p:stCondLst>
                              <p:cond delay="3500"/>
                            </p:stCondLst>
                            <p:childTnLst>
                              <p:par>
                                <p:cTn id="40" presetID="10" presetClass="entr" presetSubtype="0" fill="hold" nodeType="afterEffect">
                                  <p:stCondLst>
                                    <p:cond delay="0"/>
                                  </p:stCondLst>
                                  <p:childTnLst>
                                    <p:set>
                                      <p:cBhvr>
                                        <p:cTn id="41" dur="1" fill="hold">
                                          <p:stCondLst>
                                            <p:cond delay="0"/>
                                          </p:stCondLst>
                                        </p:cTn>
                                        <p:tgtEl>
                                          <p:spTgt spid="17412"/>
                                        </p:tgtEl>
                                        <p:attrNameLst>
                                          <p:attrName>style.visibility</p:attrName>
                                        </p:attrNameLst>
                                      </p:cBhvr>
                                      <p:to>
                                        <p:strVal val="visible"/>
                                      </p:to>
                                    </p:set>
                                    <p:animEffect transition="in" filter="fade">
                                      <p:cBhvr>
                                        <p:cTn id="42" dur="500"/>
                                        <p:tgtEl>
                                          <p:spTgt spid="17412"/>
                                        </p:tgtEl>
                                      </p:cBhvr>
                                    </p:animEffect>
                                  </p:childTnLst>
                                </p:cTn>
                              </p:par>
                              <p:par>
                                <p:cTn id="43" presetID="53" presetClass="entr" presetSubtype="16" fill="hold" nodeType="withEffect">
                                  <p:stCondLst>
                                    <p:cond delay="0"/>
                                  </p:stCondLst>
                                  <p:childTnLst>
                                    <p:set>
                                      <p:cBhvr>
                                        <p:cTn id="44" dur="1" fill="hold">
                                          <p:stCondLst>
                                            <p:cond delay="0"/>
                                          </p:stCondLst>
                                        </p:cTn>
                                        <p:tgtEl>
                                          <p:spTgt spid="17419"/>
                                        </p:tgtEl>
                                        <p:attrNameLst>
                                          <p:attrName>style.visibility</p:attrName>
                                        </p:attrNameLst>
                                      </p:cBhvr>
                                      <p:to>
                                        <p:strVal val="visible"/>
                                      </p:to>
                                    </p:set>
                                    <p:anim calcmode="lin" valueType="num">
                                      <p:cBhvr>
                                        <p:cTn id="45" dur="500" fill="hold"/>
                                        <p:tgtEl>
                                          <p:spTgt spid="17419"/>
                                        </p:tgtEl>
                                        <p:attrNameLst>
                                          <p:attrName>ppt_w</p:attrName>
                                        </p:attrNameLst>
                                      </p:cBhvr>
                                      <p:tavLst>
                                        <p:tav tm="0">
                                          <p:val>
                                            <p:fltVal val="0"/>
                                          </p:val>
                                        </p:tav>
                                        <p:tav tm="100000">
                                          <p:val>
                                            <p:strVal val="#ppt_w"/>
                                          </p:val>
                                        </p:tav>
                                      </p:tavLst>
                                    </p:anim>
                                    <p:anim calcmode="lin" valueType="num">
                                      <p:cBhvr>
                                        <p:cTn id="46" dur="500" fill="hold"/>
                                        <p:tgtEl>
                                          <p:spTgt spid="17419"/>
                                        </p:tgtEl>
                                        <p:attrNameLst>
                                          <p:attrName>ppt_h</p:attrName>
                                        </p:attrNameLst>
                                      </p:cBhvr>
                                      <p:tavLst>
                                        <p:tav tm="0">
                                          <p:val>
                                            <p:fltVal val="0"/>
                                          </p:val>
                                        </p:tav>
                                        <p:tav tm="100000">
                                          <p:val>
                                            <p:strVal val="#ppt_h"/>
                                          </p:val>
                                        </p:tav>
                                      </p:tavLst>
                                    </p:anim>
                                    <p:animEffect transition="in" filter="fade">
                                      <p:cBhvr>
                                        <p:cTn id="47" dur="500"/>
                                        <p:tgtEl>
                                          <p:spTgt spid="17419"/>
                                        </p:tgtEl>
                                      </p:cBhvr>
                                    </p:animEffect>
                                  </p:childTnLst>
                                </p:cTn>
                              </p:par>
                            </p:childTnLst>
                          </p:cTn>
                        </p:par>
                        <p:par>
                          <p:cTn id="48" fill="hold" nodeType="afterGroup">
                            <p:stCondLst>
                              <p:cond delay="4000"/>
                            </p:stCondLst>
                            <p:childTnLst>
                              <p:par>
                                <p:cTn id="49" presetID="15" presetClass="entr" presetSubtype="0" fill="hold" nodeType="afterEffect">
                                  <p:stCondLst>
                                    <p:cond delay="0"/>
                                  </p:stCondLst>
                                  <p:childTnLst>
                                    <p:set>
                                      <p:cBhvr>
                                        <p:cTn id="50" dur="1" fill="hold">
                                          <p:stCondLst>
                                            <p:cond delay="0"/>
                                          </p:stCondLst>
                                        </p:cTn>
                                        <p:tgtEl>
                                          <p:spTgt spid="17420"/>
                                        </p:tgtEl>
                                        <p:attrNameLst>
                                          <p:attrName>style.visibility</p:attrName>
                                        </p:attrNameLst>
                                      </p:cBhvr>
                                      <p:to>
                                        <p:strVal val="visible"/>
                                      </p:to>
                                    </p:set>
                                    <p:anim calcmode="lin" valueType="num">
                                      <p:cBhvr>
                                        <p:cTn id="51" dur="500" fill="hold"/>
                                        <p:tgtEl>
                                          <p:spTgt spid="17420"/>
                                        </p:tgtEl>
                                        <p:attrNameLst>
                                          <p:attrName>ppt_w</p:attrName>
                                        </p:attrNameLst>
                                      </p:cBhvr>
                                      <p:tavLst>
                                        <p:tav tm="0">
                                          <p:val>
                                            <p:fltVal val="0"/>
                                          </p:val>
                                        </p:tav>
                                        <p:tav tm="100000">
                                          <p:val>
                                            <p:strVal val="#ppt_w"/>
                                          </p:val>
                                        </p:tav>
                                      </p:tavLst>
                                    </p:anim>
                                    <p:anim calcmode="lin" valueType="num">
                                      <p:cBhvr>
                                        <p:cTn id="52" dur="500" fill="hold"/>
                                        <p:tgtEl>
                                          <p:spTgt spid="17420"/>
                                        </p:tgtEl>
                                        <p:attrNameLst>
                                          <p:attrName>ppt_h</p:attrName>
                                        </p:attrNameLst>
                                      </p:cBhvr>
                                      <p:tavLst>
                                        <p:tav tm="0">
                                          <p:val>
                                            <p:fltVal val="0"/>
                                          </p:val>
                                        </p:tav>
                                        <p:tav tm="100000">
                                          <p:val>
                                            <p:strVal val="#ppt_h"/>
                                          </p:val>
                                        </p:tav>
                                      </p:tavLst>
                                    </p:anim>
                                    <p:anim calcmode="lin" valueType="num">
                                      <p:cBhvr>
                                        <p:cTn id="53" dur="500" fill="hold"/>
                                        <p:tgtEl>
                                          <p:spTgt spid="17420"/>
                                        </p:tgtEl>
                                        <p:attrNameLst>
                                          <p:attrName>ppt_x</p:attrName>
                                        </p:attrNameLst>
                                      </p:cBhvr>
                                      <p:tavLst>
                                        <p:tav tm="0" fmla="#ppt_x+(cos(-2*pi*(1-$))*-#ppt_x-sin(-2*pi*(1-$))*(1-#ppt_y))*(1-$)">
                                          <p:val>
                                            <p:fltVal val="0"/>
                                          </p:val>
                                        </p:tav>
                                        <p:tav tm="100000">
                                          <p:val>
                                            <p:fltVal val="1"/>
                                          </p:val>
                                        </p:tav>
                                      </p:tavLst>
                                    </p:anim>
                                    <p:anim calcmode="lin" valueType="num">
                                      <p:cBhvr>
                                        <p:cTn id="54" dur="500" fill="hold"/>
                                        <p:tgtEl>
                                          <p:spTgt spid="17420"/>
                                        </p:tgtEl>
                                        <p:attrNameLst>
                                          <p:attrName>ppt_y</p:attrName>
                                        </p:attrNameLst>
                                      </p:cBhvr>
                                      <p:tavLst>
                                        <p:tav tm="0" fmla="#ppt_y+(sin(-2*pi*(1-$))*-#ppt_x+cos(-2*pi*(1-$))*(1-#ppt_y))*(1-$)">
                                          <p:val>
                                            <p:fltVal val="0"/>
                                          </p:val>
                                        </p:tav>
                                        <p:tav tm="100000">
                                          <p:val>
                                            <p:fltVal val="1"/>
                                          </p:val>
                                        </p:tav>
                                      </p:tavLst>
                                    </p:anim>
                                  </p:childTnLst>
                                </p:cTn>
                              </p:par>
                            </p:childTnLst>
                          </p:cTn>
                        </p:par>
                        <p:par>
                          <p:cTn id="55" fill="hold" nodeType="afterGroup">
                            <p:stCondLst>
                              <p:cond delay="4500"/>
                            </p:stCondLst>
                            <p:childTnLst>
                              <p:par>
                                <p:cTn id="56" presetID="10" presetClass="entr" presetSubtype="0" fill="hold"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childTnLst>
                          </p:cTn>
                        </p:par>
                        <p:par>
                          <p:cTn id="59" fill="hold" nodeType="afterGroup">
                            <p:stCondLst>
                              <p:cond delay="5000"/>
                            </p:stCondLst>
                            <p:childTnLst>
                              <p:par>
                                <p:cTn id="60" presetID="10" presetClass="entr" presetSubtype="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childTnLst>
                                </p:cTn>
                              </p:par>
                            </p:childTnLst>
                          </p:cTn>
                        </p:par>
                        <p:par>
                          <p:cTn id="63" fill="hold" nodeType="afterGroup">
                            <p:stCondLst>
                              <p:cond delay="5500"/>
                            </p:stCondLst>
                            <p:childTnLst>
                              <p:par>
                                <p:cTn id="64" presetID="10" presetClass="entr" presetSubtype="0"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childTnLst>
                                </p:cTn>
                              </p:par>
                            </p:childTnLst>
                          </p:cTn>
                        </p:par>
                        <p:par>
                          <p:cTn id="67" fill="hold" nodeType="afterGroup">
                            <p:stCondLst>
                              <p:cond delay="6000"/>
                            </p:stCondLst>
                            <p:childTnLst>
                              <p:par>
                                <p:cTn id="68" presetID="10" presetClass="entr" presetSubtype="0"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par>
                          <p:cTn id="71" fill="hold" nodeType="afterGroup">
                            <p:stCondLst>
                              <p:cond delay="6500"/>
                            </p:stCondLst>
                            <p:childTnLst>
                              <p:par>
                                <p:cTn id="72" presetID="10" presetClass="entr" presetSubtype="0" fill="hold"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5FA163-6485-4DD7-845B-AD307CBEA0C6}"/>
              </a:ext>
            </a:extLst>
          </p:cNvPr>
          <p:cNvSpPr>
            <a:spLocks noGrp="1"/>
          </p:cNvSpPr>
          <p:nvPr>
            <p:ph type="title"/>
          </p:nvPr>
        </p:nvSpPr>
        <p:spPr>
          <a:xfrm>
            <a:off x="914400" y="484189"/>
            <a:ext cx="10363200" cy="1609725"/>
          </a:xfrm>
        </p:spPr>
        <p:txBody>
          <a:bodyPr>
            <a:normAutofit fontScale="90000"/>
          </a:bodyPr>
          <a:lstStyle/>
          <a:p>
            <a:pPr>
              <a:defRPr/>
            </a:pPr>
            <a:r>
              <a:rPr lang="fr-FR" dirty="0"/>
              <a:t>Rapport de gestion </a:t>
            </a:r>
            <a:r>
              <a:rPr lang="fr-FR" dirty="0" err="1"/>
              <a:t>TRSc</a:t>
            </a:r>
            <a:r>
              <a:rPr lang="fr-FR" dirty="0"/>
              <a:t> Baxter</a:t>
            </a:r>
            <a:br>
              <a:rPr lang="fr-FR" dirty="0"/>
            </a:br>
            <a:r>
              <a:rPr lang="fr-FR" dirty="0"/>
              <a:t>Principales alarmes représentant la majorité de temps perdu</a:t>
            </a:r>
          </a:p>
        </p:txBody>
      </p:sp>
      <p:sp>
        <p:nvSpPr>
          <p:cNvPr id="27651" name="Espace réservé du numéro de diapositive 2">
            <a:extLst>
              <a:ext uri="{FF2B5EF4-FFF2-40B4-BE49-F238E27FC236}">
                <a16:creationId xmlns:a16="http://schemas.microsoft.com/office/drawing/2014/main" id="{9482805C-8B1F-4B18-8B44-7F8D38174B6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D14827F8-2A76-4FDF-BAED-F003077CE4A1}" type="slidenum">
              <a:rPr lang="fr-FR" altLang="fr-FR" smtClean="0">
                <a:solidFill>
                  <a:srgbClr val="FFFFFF"/>
                </a:solidFill>
              </a:rPr>
              <a:pPr/>
              <a:t>12</a:t>
            </a:fld>
            <a:endParaRPr lang="fr-FR" altLang="fr-FR">
              <a:solidFill>
                <a:srgbClr val="FFFFFF"/>
              </a:solidFill>
            </a:endParaRPr>
          </a:p>
        </p:txBody>
      </p:sp>
      <p:pic>
        <p:nvPicPr>
          <p:cNvPr id="6" name="Image 5">
            <a:extLst>
              <a:ext uri="{FF2B5EF4-FFF2-40B4-BE49-F238E27FC236}">
                <a16:creationId xmlns:a16="http://schemas.microsoft.com/office/drawing/2014/main" id="{62AD6C47-A456-4744-BCC2-15B5E919D5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973" t="50221" b="35934"/>
          <a:stretch>
            <a:fillRect/>
          </a:stretch>
        </p:blipFill>
        <p:spPr bwMode="auto">
          <a:xfrm>
            <a:off x="1928813" y="2119313"/>
            <a:ext cx="8050212"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EE0EE0CD-FCA6-4D19-BF92-BBAFC519B5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063" r="66428" b="27208"/>
          <a:stretch>
            <a:fillRect/>
          </a:stretch>
        </p:blipFill>
        <p:spPr bwMode="auto">
          <a:xfrm>
            <a:off x="3432175" y="203200"/>
            <a:ext cx="5256213"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a:extLst>
              <a:ext uri="{FF2B5EF4-FFF2-40B4-BE49-F238E27FC236}">
                <a16:creationId xmlns:a16="http://schemas.microsoft.com/office/drawing/2014/main" id="{AB20E688-3FD6-4433-AE5F-5AD0B7D77888}"/>
              </a:ext>
            </a:extLst>
          </p:cNvPr>
          <p:cNvPicPr>
            <a:picLocks noChangeAspect="1"/>
          </p:cNvPicPr>
          <p:nvPr/>
        </p:nvPicPr>
        <p:blipFill rotWithShape="1">
          <a:blip r:embed="rId2">
            <a:duotone>
              <a:prstClr val="black"/>
              <a:schemeClr val="accent1">
                <a:tint val="45000"/>
                <a:satMod val="400000"/>
              </a:schemeClr>
            </a:duotone>
          </a:blip>
          <a:srcRect l="33274" t="66542" r="1278" b="30568"/>
          <a:stretch/>
        </p:blipFill>
        <p:spPr>
          <a:xfrm>
            <a:off x="1577752" y="5607185"/>
            <a:ext cx="9036496" cy="595847"/>
          </a:xfrm>
          <a:prstGeom prst="rect">
            <a:avLst/>
          </a:prstGeom>
        </p:spPr>
      </p:pic>
      <p:sp>
        <p:nvSpPr>
          <p:cNvPr id="4" name="Ellipse 3">
            <a:extLst>
              <a:ext uri="{FF2B5EF4-FFF2-40B4-BE49-F238E27FC236}">
                <a16:creationId xmlns:a16="http://schemas.microsoft.com/office/drawing/2014/main" id="{A4031826-9D08-4CB6-A2F3-58660B3E8938}"/>
              </a:ext>
            </a:extLst>
          </p:cNvPr>
          <p:cNvSpPr/>
          <p:nvPr/>
        </p:nvSpPr>
        <p:spPr>
          <a:xfrm>
            <a:off x="4151784" y="1628800"/>
            <a:ext cx="1224136" cy="1296144"/>
          </a:xfrm>
          <a:prstGeom prst="ellipse">
            <a:avLst/>
          </a:prstGeom>
          <a:solidFill>
            <a:schemeClr val="bg1">
              <a:alpha val="0"/>
            </a:schemeClr>
          </a:solidFill>
          <a:ln>
            <a:solidFill>
              <a:srgbClr val="DC5014"/>
            </a:solidFill>
          </a:ln>
          <a:effectLst>
            <a:glow rad="1041400">
              <a:srgbClr val="FFFF00">
                <a:alpha val="56000"/>
              </a:srgbClr>
            </a:glow>
          </a:effectLst>
        </p:spPr>
        <p:style>
          <a:lnRef idx="2">
            <a:schemeClr val="dk1"/>
          </a:lnRef>
          <a:fillRef idx="1">
            <a:schemeClr val="lt1"/>
          </a:fillRef>
          <a:effectRef idx="0">
            <a:schemeClr val="dk1"/>
          </a:effectRef>
          <a:fontRef idx="minor">
            <a:schemeClr val="dk1"/>
          </a:fontRef>
        </p:style>
        <p:txBody>
          <a:bodyPr anchor="ctr"/>
          <a:lstStyle/>
          <a:p>
            <a:pPr algn="ctr">
              <a:defRPr/>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nodeType="withGroup">
                            <p:stCondLst>
                              <p:cond delay="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0" fill="hold"/>
                                        <p:tgtEl>
                                          <p:spTgt spid="4"/>
                                        </p:tgtEl>
                                        <p:attrNameLst>
                                          <p:attrName>ppt_w</p:attrName>
                                        </p:attrNameLst>
                                      </p:cBhvr>
                                      <p:tavLst>
                                        <p:tav tm="0">
                                          <p:val>
                                            <p:fltVal val="0"/>
                                          </p:val>
                                        </p:tav>
                                        <p:tav tm="100000">
                                          <p:val>
                                            <p:strVal val="#ppt_w"/>
                                          </p:val>
                                        </p:tav>
                                      </p:tavLst>
                                    </p:anim>
                                    <p:anim calcmode="lin" valueType="num">
                                      <p:cBhvr>
                                        <p:cTn id="20" dur="3000" fill="hold"/>
                                        <p:tgtEl>
                                          <p:spTgt spid="4"/>
                                        </p:tgtEl>
                                        <p:attrNameLst>
                                          <p:attrName>ppt_h</p:attrName>
                                        </p:attrNameLst>
                                      </p:cBhvr>
                                      <p:tavLst>
                                        <p:tav tm="0">
                                          <p:val>
                                            <p:fltVal val="0"/>
                                          </p:val>
                                        </p:tav>
                                        <p:tav tm="100000">
                                          <p:val>
                                            <p:strVal val="#ppt_h"/>
                                          </p:val>
                                        </p:tav>
                                      </p:tavLst>
                                    </p:anim>
                                    <p:animEffect transition="in" filter="fade">
                                      <p:cBhvr>
                                        <p:cTn id="21"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11C1E6-10FC-48D2-8BBF-85EB304C8CB8}"/>
              </a:ext>
            </a:extLst>
          </p:cNvPr>
          <p:cNvSpPr>
            <a:spLocks noGrp="1"/>
          </p:cNvSpPr>
          <p:nvPr>
            <p:ph type="title"/>
          </p:nvPr>
        </p:nvSpPr>
        <p:spPr>
          <a:xfrm>
            <a:off x="119336" y="197612"/>
            <a:ext cx="11831364" cy="1166876"/>
          </a:xfrm>
        </p:spPr>
        <p:txBody>
          <a:bodyPr>
            <a:normAutofit/>
          </a:bodyPr>
          <a:lstStyle/>
          <a:p>
            <a:pPr eaLnBrk="1" fontAlgn="auto" hangingPunct="1">
              <a:spcAft>
                <a:spcPts val="0"/>
              </a:spcAft>
              <a:defRPr/>
            </a:pPr>
            <a:r>
              <a:rPr lang="fr-FR" dirty="0"/>
              <a:t>Comment avons-nous remédié à cette problématique???</a:t>
            </a:r>
          </a:p>
        </p:txBody>
      </p:sp>
      <p:sp>
        <p:nvSpPr>
          <p:cNvPr id="3" name="Espace réservé du texte 2">
            <a:extLst>
              <a:ext uri="{FF2B5EF4-FFF2-40B4-BE49-F238E27FC236}">
                <a16:creationId xmlns:a16="http://schemas.microsoft.com/office/drawing/2014/main" id="{A6161CB7-498F-4220-9F2C-461B86910FDD}"/>
              </a:ext>
            </a:extLst>
          </p:cNvPr>
          <p:cNvSpPr>
            <a:spLocks noGrp="1"/>
          </p:cNvSpPr>
          <p:nvPr>
            <p:ph type="body" idx="1"/>
          </p:nvPr>
        </p:nvSpPr>
        <p:spPr>
          <a:xfrm>
            <a:off x="1743075" y="2519363"/>
            <a:ext cx="3657600" cy="639762"/>
          </a:xfrm>
        </p:spPr>
        <p:txBody>
          <a:bodyPr rtlCol="0"/>
          <a:lstStyle/>
          <a:p>
            <a:pPr eaLnBrk="1" fontAlgn="auto" hangingPunct="1">
              <a:spcAft>
                <a:spcPts val="0"/>
              </a:spcAft>
              <a:buClr>
                <a:schemeClr val="accent1">
                  <a:lumMod val="75000"/>
                </a:schemeClr>
              </a:buClr>
              <a:defRPr/>
            </a:pPr>
            <a:r>
              <a:rPr lang="fr-FR" dirty="0"/>
              <a:t>Intégrateur</a:t>
            </a:r>
          </a:p>
        </p:txBody>
      </p:sp>
      <p:sp>
        <p:nvSpPr>
          <p:cNvPr id="5" name="Espace réservé du texte 4">
            <a:extLst>
              <a:ext uri="{FF2B5EF4-FFF2-40B4-BE49-F238E27FC236}">
                <a16:creationId xmlns:a16="http://schemas.microsoft.com/office/drawing/2014/main" id="{1E779AAE-705A-4490-ADAD-3DE5E1626CC1}"/>
              </a:ext>
            </a:extLst>
          </p:cNvPr>
          <p:cNvSpPr>
            <a:spLocks noGrp="1"/>
          </p:cNvSpPr>
          <p:nvPr>
            <p:ph type="body" sz="quarter" idx="3"/>
          </p:nvPr>
        </p:nvSpPr>
        <p:spPr>
          <a:xfrm>
            <a:off x="6741129" y="1784350"/>
            <a:ext cx="3657600" cy="1374775"/>
          </a:xfrm>
        </p:spPr>
        <p:txBody>
          <a:bodyPr rtlCol="0"/>
          <a:lstStyle/>
          <a:p>
            <a:pPr eaLnBrk="1" fontAlgn="auto" hangingPunct="1">
              <a:spcAft>
                <a:spcPts val="0"/>
              </a:spcAft>
              <a:buClr>
                <a:schemeClr val="accent1">
                  <a:lumMod val="75000"/>
                </a:schemeClr>
              </a:buClr>
              <a:defRPr/>
            </a:pPr>
            <a:r>
              <a:rPr lang="fr-FR" dirty="0"/>
              <a:t>Smartphone </a:t>
            </a:r>
          </a:p>
          <a:p>
            <a:pPr eaLnBrk="1" fontAlgn="auto" hangingPunct="1">
              <a:spcAft>
                <a:spcPts val="0"/>
              </a:spcAft>
              <a:buClr>
                <a:schemeClr val="accent1">
                  <a:lumMod val="75000"/>
                </a:schemeClr>
              </a:buClr>
              <a:defRPr/>
            </a:pPr>
            <a:r>
              <a:rPr lang="fr-FR" dirty="0"/>
              <a:t>+ application Care Event</a:t>
            </a:r>
          </a:p>
        </p:txBody>
      </p:sp>
      <p:pic>
        <p:nvPicPr>
          <p:cNvPr id="19461" name="Espace réservé du contenu 5">
            <a:extLst>
              <a:ext uri="{FF2B5EF4-FFF2-40B4-BE49-F238E27FC236}">
                <a16:creationId xmlns:a16="http://schemas.microsoft.com/office/drawing/2014/main" id="{F2750E32-A095-44D9-9F08-70B02E83D650}"/>
              </a:ext>
            </a:extLst>
          </p:cNvPr>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a:xfrm>
            <a:off x="6686171" y="3047620"/>
            <a:ext cx="1428750" cy="2012950"/>
          </a:xfrm>
        </p:spPr>
      </p:pic>
      <p:sp>
        <p:nvSpPr>
          <p:cNvPr id="28678" name="Espace réservé du numéro de diapositive 6">
            <a:extLst>
              <a:ext uri="{FF2B5EF4-FFF2-40B4-BE49-F238E27FC236}">
                <a16:creationId xmlns:a16="http://schemas.microsoft.com/office/drawing/2014/main" id="{BF38B7E1-12A5-4CA6-8F12-20F8F6F2028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C15F86AC-F006-4413-A346-4F7E8A5F0EBF}" type="slidenum">
              <a:rPr lang="fr-FR" altLang="fr-FR" smtClean="0">
                <a:solidFill>
                  <a:srgbClr val="FFFFFF"/>
                </a:solidFill>
              </a:rPr>
              <a:pPr/>
              <a:t>13</a:t>
            </a:fld>
            <a:endParaRPr lang="fr-FR" altLang="fr-FR">
              <a:solidFill>
                <a:srgbClr val="FFFFFF"/>
              </a:solidFill>
            </a:endParaRPr>
          </a:p>
        </p:txBody>
      </p:sp>
      <p:pic>
        <p:nvPicPr>
          <p:cNvPr id="19463" name="Image.jpg">
            <a:extLst>
              <a:ext uri="{FF2B5EF4-FFF2-40B4-BE49-F238E27FC236}">
                <a16:creationId xmlns:a16="http://schemas.microsoft.com/office/drawing/2014/main" id="{D0839C6A-7B46-450F-836D-DAE9B57A769C}"/>
              </a:ext>
            </a:extLst>
          </p:cNvPr>
          <p:cNvPicPr>
            <a:picLocks noGrp="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905000" y="3113088"/>
            <a:ext cx="3525838" cy="1436687"/>
          </a:xfrm>
        </p:spPr>
      </p:pic>
      <p:sp>
        <p:nvSpPr>
          <p:cNvPr id="11" name="Espace réservé du texte 2">
            <a:extLst>
              <a:ext uri="{FF2B5EF4-FFF2-40B4-BE49-F238E27FC236}">
                <a16:creationId xmlns:a16="http://schemas.microsoft.com/office/drawing/2014/main" id="{3E919D6B-26B4-4CFA-86FD-5F3FF94344FE}"/>
              </a:ext>
            </a:extLst>
          </p:cNvPr>
          <p:cNvSpPr txBox="1">
            <a:spLocks/>
          </p:cNvSpPr>
          <p:nvPr/>
        </p:nvSpPr>
        <p:spPr bwMode="auto">
          <a:xfrm>
            <a:off x="2360613" y="1325182"/>
            <a:ext cx="7816850" cy="639763"/>
          </a:xfrm>
          <a:prstGeom prst="rect">
            <a:avLst/>
          </a:prstGeom>
          <a:noFill/>
          <a:ln>
            <a:noFill/>
          </a:ln>
        </p:spPr>
        <p:txBody>
          <a:bodyPr anchor="ctr">
            <a:normAutofit/>
          </a:bodyPr>
          <a:lstStyle>
            <a:lvl1pPr marL="0" indent="0" algn="l" rtl="0" eaLnBrk="0" fontAlgn="base" hangingPunct="0">
              <a:lnSpc>
                <a:spcPct val="90000"/>
              </a:lnSpc>
              <a:spcBef>
                <a:spcPts val="1200"/>
              </a:spcBef>
              <a:spcAft>
                <a:spcPct val="0"/>
              </a:spcAft>
              <a:buClr>
                <a:srgbClr val="9E3611"/>
              </a:buClr>
              <a:buSzPct val="85000"/>
              <a:buFont typeface="Wingdings" panose="05000000000000000000" pitchFamily="2" charset="2"/>
              <a:buNone/>
              <a:defRPr sz="2000" b="1" kern="1200">
                <a:solidFill>
                  <a:schemeClr val="accent1">
                    <a:lumMod val="75000"/>
                  </a:schemeClr>
                </a:solidFill>
                <a:latin typeface="+mn-lt"/>
                <a:ea typeface="+mn-ea"/>
                <a:cs typeface="+mn-cs"/>
              </a:defRPr>
            </a:lvl1pPr>
            <a:lvl2pPr marL="457200" indent="0" algn="l" rtl="0" eaLnBrk="0" fontAlgn="base" hangingPunct="0">
              <a:lnSpc>
                <a:spcPct val="90000"/>
              </a:lnSpc>
              <a:spcBef>
                <a:spcPts val="400"/>
              </a:spcBef>
              <a:spcAft>
                <a:spcPts val="200"/>
              </a:spcAft>
              <a:buClr>
                <a:srgbClr val="9E3611"/>
              </a:buClr>
              <a:buSzPct val="85000"/>
              <a:buFont typeface="Wingdings" panose="05000000000000000000" pitchFamily="2" charset="2"/>
              <a:buNone/>
              <a:defRPr sz="2000" b="1" kern="1200">
                <a:solidFill>
                  <a:schemeClr val="tx1"/>
                </a:solidFill>
                <a:latin typeface="+mn-lt"/>
                <a:ea typeface="+mn-ea"/>
                <a:cs typeface="+mn-cs"/>
              </a:defRPr>
            </a:lvl2pPr>
            <a:lvl3pPr marL="914400" indent="0" algn="l" rtl="0" eaLnBrk="0" fontAlgn="base" hangingPunct="0">
              <a:lnSpc>
                <a:spcPct val="90000"/>
              </a:lnSpc>
              <a:spcBef>
                <a:spcPts val="400"/>
              </a:spcBef>
              <a:spcAft>
                <a:spcPts val="200"/>
              </a:spcAft>
              <a:buClr>
                <a:srgbClr val="9E3611"/>
              </a:buClr>
              <a:buSzPct val="85000"/>
              <a:buFont typeface="Wingdings" panose="05000000000000000000" pitchFamily="2" charset="2"/>
              <a:buNone/>
              <a:defRPr sz="1800" b="1" kern="1200">
                <a:solidFill>
                  <a:schemeClr val="tx1"/>
                </a:solidFill>
                <a:latin typeface="+mn-lt"/>
                <a:ea typeface="+mn-ea"/>
                <a:cs typeface="+mn-cs"/>
              </a:defRPr>
            </a:lvl3pPr>
            <a:lvl4pPr marL="1371600" indent="0" algn="l" rtl="0" eaLnBrk="0" fontAlgn="base" hangingPunct="0">
              <a:lnSpc>
                <a:spcPct val="90000"/>
              </a:lnSpc>
              <a:spcBef>
                <a:spcPts val="400"/>
              </a:spcBef>
              <a:spcAft>
                <a:spcPts val="200"/>
              </a:spcAft>
              <a:buClr>
                <a:srgbClr val="9E3611"/>
              </a:buClr>
              <a:buSzPct val="85000"/>
              <a:buFont typeface="Wingdings" panose="05000000000000000000" pitchFamily="2" charset="2"/>
              <a:buNone/>
              <a:defRPr sz="1600" b="1" kern="1200">
                <a:solidFill>
                  <a:schemeClr val="tx1"/>
                </a:solidFill>
                <a:latin typeface="+mn-lt"/>
                <a:ea typeface="+mn-ea"/>
                <a:cs typeface="+mn-cs"/>
              </a:defRPr>
            </a:lvl4pPr>
            <a:lvl5pPr marL="1828800" indent="0" algn="l" rtl="0" eaLnBrk="0" fontAlgn="base" hangingPunct="0">
              <a:lnSpc>
                <a:spcPct val="90000"/>
              </a:lnSpc>
              <a:spcBef>
                <a:spcPts val="400"/>
              </a:spcBef>
              <a:spcAft>
                <a:spcPts val="200"/>
              </a:spcAft>
              <a:buClr>
                <a:srgbClr val="9E3611"/>
              </a:buClr>
              <a:buSzPct val="85000"/>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1600" b="1" kern="1200">
                <a:solidFill>
                  <a:schemeClr val="tx1"/>
                </a:solidFill>
                <a:latin typeface="+mn-lt"/>
                <a:ea typeface="+mn-ea"/>
                <a:cs typeface="+mn-cs"/>
              </a:defRPr>
            </a:lvl9pPr>
          </a:lstStyle>
          <a:p>
            <a:pPr algn="ctr" defTabSz="914400" eaLnBrk="1" fontAlgn="auto" hangingPunct="1">
              <a:spcAft>
                <a:spcPts val="0"/>
              </a:spcAft>
              <a:buClr>
                <a:schemeClr val="accent1">
                  <a:lumMod val="75000"/>
                </a:schemeClr>
              </a:buClr>
              <a:defRPr/>
            </a:pPr>
            <a:r>
              <a:rPr lang="fr-FR" sz="2800" dirty="0"/>
              <a:t>Grâce à l’externalisation des alarmes</a:t>
            </a:r>
          </a:p>
        </p:txBody>
      </p:sp>
      <p:cxnSp>
        <p:nvCxnSpPr>
          <p:cNvPr id="13" name="Connecteur droit 12">
            <a:extLst>
              <a:ext uri="{FF2B5EF4-FFF2-40B4-BE49-F238E27FC236}">
                <a16:creationId xmlns:a16="http://schemas.microsoft.com/office/drawing/2014/main" id="{CD1E6C39-8779-4C4D-B557-05572BB38991}"/>
              </a:ext>
            </a:extLst>
          </p:cNvPr>
          <p:cNvCxnSpPr>
            <a:cxnSpLocks/>
          </p:cNvCxnSpPr>
          <p:nvPr/>
        </p:nvCxnSpPr>
        <p:spPr>
          <a:xfrm>
            <a:off x="6132513" y="2662238"/>
            <a:ext cx="0" cy="3900487"/>
          </a:xfrm>
          <a:prstGeom prst="line">
            <a:avLst/>
          </a:prstGeom>
          <a:ln w="38100"/>
        </p:spPr>
        <p:style>
          <a:lnRef idx="1">
            <a:schemeClr val="dk1"/>
          </a:lnRef>
          <a:fillRef idx="0">
            <a:schemeClr val="dk1"/>
          </a:fillRef>
          <a:effectRef idx="0">
            <a:schemeClr val="dk1"/>
          </a:effectRef>
          <a:fontRef idx="minor">
            <a:schemeClr val="tx1"/>
          </a:fontRef>
        </p:style>
      </p:cxnSp>
      <p:sp>
        <p:nvSpPr>
          <p:cNvPr id="18" name="Rectangle 17">
            <a:extLst>
              <a:ext uri="{FF2B5EF4-FFF2-40B4-BE49-F238E27FC236}">
                <a16:creationId xmlns:a16="http://schemas.microsoft.com/office/drawing/2014/main" id="{3EED08D1-34D6-475A-8E57-C7E9365B64F8}"/>
              </a:ext>
            </a:extLst>
          </p:cNvPr>
          <p:cNvSpPr/>
          <p:nvPr/>
        </p:nvSpPr>
        <p:spPr>
          <a:xfrm>
            <a:off x="6597650" y="5248275"/>
            <a:ext cx="4464050" cy="1374775"/>
          </a:xfrm>
          <a:prstGeom prst="rect">
            <a:avLst/>
          </a:prstGeom>
        </p:spPr>
        <p:txBody>
          <a:bodyPr>
            <a:spAutoFit/>
          </a:bodyPr>
          <a:lstStyle/>
          <a:p>
            <a:pPr indent="-252000">
              <a:lnSpc>
                <a:spcPct val="50000"/>
              </a:lnSpc>
              <a:spcAft>
                <a:spcPts val="0"/>
              </a:spcAft>
              <a:buFont typeface="Symbol"/>
              <a:buChar char="·"/>
              <a:defRPr/>
            </a:pPr>
            <a:r>
              <a:rPr lang="fr-FR" spc="-30" dirty="0">
                <a:latin typeface="Calibri" panose="22635452340000000000" pitchFamily="1"/>
              </a:rPr>
              <a:t>Utilisation du wifi hospitalier </a:t>
            </a:r>
          </a:p>
          <a:p>
            <a:pPr indent="-252000">
              <a:lnSpc>
                <a:spcPct val="50000"/>
              </a:lnSpc>
              <a:spcBef>
                <a:spcPts val="900"/>
              </a:spcBef>
              <a:spcAft>
                <a:spcPts val="0"/>
              </a:spcAft>
              <a:buFont typeface="Symbol"/>
              <a:buChar char="·"/>
              <a:defRPr/>
            </a:pPr>
            <a:r>
              <a:rPr lang="fr-FR" spc="-40" dirty="0">
                <a:latin typeface="Calibri" panose="22635452340000000000" pitchFamily="1"/>
              </a:rPr>
              <a:t>Report des alarmes sur Smartphones </a:t>
            </a:r>
          </a:p>
          <a:p>
            <a:pPr indent="-252000">
              <a:lnSpc>
                <a:spcPct val="50000"/>
              </a:lnSpc>
              <a:spcBef>
                <a:spcPts val="1080"/>
              </a:spcBef>
              <a:spcAft>
                <a:spcPts val="0"/>
              </a:spcAft>
              <a:buFont typeface="Symbol"/>
              <a:buChar char="·"/>
              <a:defRPr/>
            </a:pPr>
            <a:r>
              <a:rPr lang="fr-FR" spc="-55" dirty="0">
                <a:latin typeface="Calibri" panose="22635452340000000000" pitchFamily="1"/>
              </a:rPr>
              <a:t>Gestion des alarmes et visualisation des tracés </a:t>
            </a:r>
          </a:p>
          <a:p>
            <a:pPr indent="-252000">
              <a:lnSpc>
                <a:spcPct val="50000"/>
              </a:lnSpc>
              <a:spcBef>
                <a:spcPts val="1080"/>
              </a:spcBef>
              <a:spcAft>
                <a:spcPts val="0"/>
              </a:spcAft>
              <a:buFont typeface="Symbol"/>
              <a:buChar char="·"/>
              <a:defRPr/>
            </a:pPr>
            <a:r>
              <a:rPr lang="fr-FR" spc="-40" dirty="0">
                <a:latin typeface="Calibri" panose="22635452340000000000" pitchFamily="1"/>
              </a:rPr>
              <a:t>Choix des alarmes transmises </a:t>
            </a:r>
          </a:p>
          <a:p>
            <a:pPr indent="-252000">
              <a:lnSpc>
                <a:spcPct val="50000"/>
              </a:lnSpc>
              <a:spcBef>
                <a:spcPts val="1260"/>
              </a:spcBef>
              <a:spcAft>
                <a:spcPts val="0"/>
              </a:spcAft>
              <a:buFont typeface="Symbol"/>
              <a:buChar char="·"/>
              <a:defRPr/>
            </a:pPr>
            <a:r>
              <a:rPr lang="fr-FR" spc="70" dirty="0">
                <a:latin typeface="Calibri" panose="22635452340000000000" pitchFamily="1"/>
              </a:rPr>
              <a:t>Escalade de l’information </a:t>
            </a:r>
          </a:p>
        </p:txBody>
      </p:sp>
      <p:pic>
        <p:nvPicPr>
          <p:cNvPr id="19467" name="Picture 6">
            <a:extLst>
              <a:ext uri="{FF2B5EF4-FFF2-40B4-BE49-F238E27FC236}">
                <a16:creationId xmlns:a16="http://schemas.microsoft.com/office/drawing/2014/main" id="{5E1B8F82-0231-46E3-B907-CE6940C893CB}"/>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l="9875" t="5644" r="4060"/>
          <a:stretch>
            <a:fillRect/>
          </a:stretch>
        </p:blipFill>
        <p:spPr bwMode="auto">
          <a:xfrm>
            <a:off x="26988" y="4468813"/>
            <a:ext cx="2025650"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a:extLst>
              <a:ext uri="{FF2B5EF4-FFF2-40B4-BE49-F238E27FC236}">
                <a16:creationId xmlns:a16="http://schemas.microsoft.com/office/drawing/2014/main" id="{958AAD40-970C-4E50-A155-22DAF17DCC13}"/>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l="71951" t="5644" r="7556" b="21970"/>
          <a:stretch>
            <a:fillRect/>
          </a:stretch>
        </p:blipFill>
        <p:spPr bwMode="auto">
          <a:xfrm>
            <a:off x="1490663" y="4468813"/>
            <a:ext cx="504825" cy="1338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9" name="Picture 4">
            <a:extLst>
              <a:ext uri="{FF2B5EF4-FFF2-40B4-BE49-F238E27FC236}">
                <a16:creationId xmlns:a16="http://schemas.microsoft.com/office/drawing/2014/main" id="{BEC71507-918A-4FD3-98DF-7BA7C0C2C9D3}"/>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3097213" y="4552950"/>
            <a:ext cx="1619250"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70" name="Picture 4">
            <a:extLst>
              <a:ext uri="{FF2B5EF4-FFF2-40B4-BE49-F238E27FC236}">
                <a16:creationId xmlns:a16="http://schemas.microsoft.com/office/drawing/2014/main" id="{09FC6ED9-6C31-4343-BB50-3A6A26D62A0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l="19864" t="31570" r="20547"/>
          <a:stretch>
            <a:fillRect/>
          </a:stretch>
        </p:blipFill>
        <p:spPr bwMode="auto">
          <a:xfrm>
            <a:off x="3459163" y="5281613"/>
            <a:ext cx="917575"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 5">
            <a:extLst>
              <a:ext uri="{FF2B5EF4-FFF2-40B4-BE49-F238E27FC236}">
                <a16:creationId xmlns:a16="http://schemas.microsoft.com/office/drawing/2014/main" id="{3A9E09DA-EDC1-44F1-B066-4020C5912E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6666"/>
          <a:stretch>
            <a:fillRect/>
          </a:stretch>
        </p:blipFill>
        <p:spPr bwMode="auto">
          <a:xfrm>
            <a:off x="9024937" y="2994819"/>
            <a:ext cx="16764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nodeType="afterGroup">
                            <p:stCondLst>
                              <p:cond delay="0"/>
                            </p:stCondLst>
                            <p:childTnLst>
                              <p:par>
                                <p:cTn id="8" presetID="2" presetClass="entr" presetSubtype="4"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additive="base">
                                        <p:cTn id="10" dur="500" fill="hold"/>
                                        <p:tgtEl>
                                          <p:spTgt spid="13"/>
                                        </p:tgtEl>
                                        <p:attrNameLst>
                                          <p:attrName>ppt_x</p:attrName>
                                        </p:attrNameLst>
                                      </p:cBhvr>
                                      <p:tavLst>
                                        <p:tav tm="0">
                                          <p:val>
                                            <p:strVal val="#ppt_x"/>
                                          </p:val>
                                        </p:tav>
                                        <p:tav tm="100000">
                                          <p:val>
                                            <p:strVal val="#ppt_x"/>
                                          </p:val>
                                        </p:tav>
                                      </p:tavLst>
                                    </p:anim>
                                    <p:anim calcmode="lin" valueType="num">
                                      <p:cBhvr additive="base">
                                        <p:cTn id="1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9463"/>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19467"/>
                                        </p:tgtEl>
                                        <p:attrNameLst>
                                          <p:attrName>style.visibility</p:attrName>
                                        </p:attrNameLst>
                                      </p:cBhvr>
                                      <p:to>
                                        <p:strVal val="visible"/>
                                      </p:to>
                                    </p:set>
                                  </p:childTnLst>
                                </p:cTn>
                              </p:par>
                            </p:childTnLst>
                          </p:cTn>
                        </p:par>
                        <p:par>
                          <p:cTn id="22" fill="hold" nodeType="afterGroup">
                            <p:stCondLst>
                              <p:cond delay="0"/>
                            </p:stCondLst>
                            <p:childTnLst>
                              <p:par>
                                <p:cTn id="23" presetID="1"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63" presetClass="path" presetSubtype="0" accel="50000" decel="50000" fill="hold" nodeType="withEffect">
                                  <p:stCondLst>
                                    <p:cond delay="0"/>
                                  </p:stCondLst>
                                  <p:childTnLst>
                                    <p:animMotion origin="layout" path="M 1.25E-6 -4.07407E-6 L 0.07409 0.0169 " pathEditMode="relative" rAng="0" ptsTypes="AA">
                                      <p:cBhvr>
                                        <p:cTn id="26" dur="2000" fill="hold"/>
                                        <p:tgtEl>
                                          <p:spTgt spid="14"/>
                                        </p:tgtEl>
                                        <p:attrNameLst>
                                          <p:attrName>ppt_x</p:attrName>
                                          <p:attrName>ppt_y</p:attrName>
                                        </p:attrNameLst>
                                      </p:cBhvr>
                                      <p:rCtr x="3698" y="833"/>
                                    </p:animMotion>
                                  </p:childTnLst>
                                </p:cTn>
                              </p:par>
                            </p:childTnLst>
                          </p:cTn>
                        </p:par>
                        <p:par>
                          <p:cTn id="27" fill="hold" nodeType="afterGroup">
                            <p:stCondLst>
                              <p:cond delay="2000"/>
                            </p:stCondLst>
                            <p:childTnLst>
                              <p:par>
                                <p:cTn id="28" presetID="6" presetClass="emph" presetSubtype="0" fill="hold" nodeType="afterEffect">
                                  <p:stCondLst>
                                    <p:cond delay="0"/>
                                  </p:stCondLst>
                                  <p:childTnLst>
                                    <p:animScale>
                                      <p:cBhvr>
                                        <p:cTn id="29" dur="2000" fill="hold"/>
                                        <p:tgtEl>
                                          <p:spTgt spid="14"/>
                                        </p:tgtEl>
                                      </p:cBhvr>
                                      <p:by x="150000" y="150000"/>
                                    </p:animScale>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19469"/>
                                        </p:tgtEl>
                                        <p:attrNameLst>
                                          <p:attrName>style.visibility</p:attrName>
                                        </p:attrNameLst>
                                      </p:cBhvr>
                                      <p:to>
                                        <p:strVal val="visible"/>
                                      </p:to>
                                    </p:set>
                                  </p:childTnLst>
                                </p:cTn>
                              </p:par>
                            </p:childTnLst>
                          </p:cTn>
                        </p:par>
                        <p:par>
                          <p:cTn id="34" fill="hold" nodeType="afterGroup">
                            <p:stCondLst>
                              <p:cond delay="0"/>
                            </p:stCondLst>
                            <p:childTnLst>
                              <p:par>
                                <p:cTn id="35" presetID="1" presetClass="entr" presetSubtype="0" fill="hold" nodeType="afterEffect">
                                  <p:stCondLst>
                                    <p:cond delay="0"/>
                                  </p:stCondLst>
                                  <p:childTnLst>
                                    <p:set>
                                      <p:cBhvr>
                                        <p:cTn id="36" dur="1" fill="hold">
                                          <p:stCondLst>
                                            <p:cond delay="0"/>
                                          </p:stCondLst>
                                        </p:cTn>
                                        <p:tgtEl>
                                          <p:spTgt spid="19470"/>
                                        </p:tgtEl>
                                        <p:attrNameLst>
                                          <p:attrName>style.visibility</p:attrName>
                                        </p:attrNameLst>
                                      </p:cBhvr>
                                      <p:to>
                                        <p:strVal val="visible"/>
                                      </p:to>
                                    </p:set>
                                  </p:childTnLst>
                                </p:cTn>
                              </p:par>
                              <p:par>
                                <p:cTn id="37" presetID="63" presetClass="path" presetSubtype="0" accel="50000" decel="50000" fill="hold" nodeType="withEffect">
                                  <p:stCondLst>
                                    <p:cond delay="0"/>
                                  </p:stCondLst>
                                  <p:childTnLst>
                                    <p:animMotion origin="layout" path="M -0.02018 -0.00394 L 0.09896 -0.02686 " pathEditMode="relative" rAng="0" ptsTypes="AA">
                                      <p:cBhvr>
                                        <p:cTn id="38" dur="2000" fill="hold"/>
                                        <p:tgtEl>
                                          <p:spTgt spid="19470"/>
                                        </p:tgtEl>
                                        <p:attrNameLst>
                                          <p:attrName>ppt_x</p:attrName>
                                          <p:attrName>ppt_y</p:attrName>
                                        </p:attrNameLst>
                                      </p:cBhvr>
                                      <p:rCtr x="5951" y="-1157"/>
                                    </p:animMotion>
                                  </p:childTnLst>
                                </p:cTn>
                              </p:par>
                            </p:childTnLst>
                          </p:cTn>
                        </p:par>
                        <p:par>
                          <p:cTn id="39" fill="hold" nodeType="afterGroup">
                            <p:stCondLst>
                              <p:cond delay="2000"/>
                            </p:stCondLst>
                            <p:childTnLst>
                              <p:par>
                                <p:cTn id="40" presetID="6" presetClass="emph" presetSubtype="0" fill="hold" nodeType="afterEffect">
                                  <p:stCondLst>
                                    <p:cond delay="0"/>
                                  </p:stCondLst>
                                  <p:childTnLst>
                                    <p:animScale>
                                      <p:cBhvr>
                                        <p:cTn id="41" dur="2000" fill="hold"/>
                                        <p:tgtEl>
                                          <p:spTgt spid="19470"/>
                                        </p:tgtEl>
                                      </p:cBhvr>
                                      <p:by x="150000" y="150000"/>
                                    </p:animScale>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5">
                                            <p:txEl>
                                              <p:pRg st="0" end="0"/>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5">
                                            <p:txEl>
                                              <p:pRg st="1" end="1"/>
                                            </p:txEl>
                                          </p:spTgt>
                                        </p:tgtEl>
                                        <p:attrNameLst>
                                          <p:attrName>style.visibility</p:attrName>
                                        </p:attrNameLst>
                                      </p:cBhvr>
                                      <p:to>
                                        <p:strVal val="visible"/>
                                      </p:to>
                                    </p:set>
                                  </p:childTnLst>
                                </p:cTn>
                              </p:par>
                            </p:childTnLst>
                          </p:cTn>
                        </p:par>
                        <p:par>
                          <p:cTn id="48" fill="hold" nodeType="afterGroup">
                            <p:stCondLst>
                              <p:cond delay="0"/>
                            </p:stCondLst>
                            <p:childTnLst>
                              <p:par>
                                <p:cTn id="49" presetID="10"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 presetClass="entr" presetSubtype="0" fill="hold" nodeType="withEffect">
                                  <p:stCondLst>
                                    <p:cond delay="0"/>
                                  </p:stCondLst>
                                  <p:childTnLst>
                                    <p:set>
                                      <p:cBhvr>
                                        <p:cTn id="53" dur="1" fill="hold">
                                          <p:stCondLst>
                                            <p:cond delay="0"/>
                                          </p:stCondLst>
                                        </p:cTn>
                                        <p:tgtEl>
                                          <p:spTgt spid="19461"/>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uiExpand="1" build="p"/>
      <p:bldP spid="11"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2919CA5-622E-47DF-8D1C-24DFBEE47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25" y="2954338"/>
            <a:ext cx="117475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Espace réservé du numéro de diapositive 5">
            <a:extLst>
              <a:ext uri="{FF2B5EF4-FFF2-40B4-BE49-F238E27FC236}">
                <a16:creationId xmlns:a16="http://schemas.microsoft.com/office/drawing/2014/main" id="{16D4DC92-1B06-4ABC-BADF-CD8C3A82F18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200"/>
              </a:spcBef>
              <a:buClr>
                <a:srgbClr val="9E3611"/>
              </a:buClr>
              <a:buSzPct val="85000"/>
              <a:buFont typeface="Wingdings" panose="05000000000000000000" pitchFamily="2" charset="2"/>
              <a:buChar char="§"/>
              <a:defRPr sz="2000">
                <a:solidFill>
                  <a:schemeClr val="tx1"/>
                </a:solidFill>
                <a:latin typeface="Rockwell" panose="02060603020205020403" pitchFamily="18" charset="0"/>
              </a:defRPr>
            </a:lvl1pPr>
            <a:lvl2pPr marL="742950" indent="-285750">
              <a:lnSpc>
                <a:spcPct val="90000"/>
              </a:lnSpc>
              <a:spcBef>
                <a:spcPts val="400"/>
              </a:spcBef>
              <a:spcAft>
                <a:spcPts val="200"/>
              </a:spcAft>
              <a:buClr>
                <a:srgbClr val="9E3611"/>
              </a:buClr>
              <a:buSzPct val="85000"/>
              <a:buFont typeface="Wingdings" panose="05000000000000000000" pitchFamily="2" charset="2"/>
              <a:buChar char="§"/>
              <a:defRPr>
                <a:solidFill>
                  <a:schemeClr val="tx1"/>
                </a:solidFill>
                <a:latin typeface="Rockwell" panose="02060603020205020403" pitchFamily="18" charset="0"/>
              </a:defRPr>
            </a:lvl2pPr>
            <a:lvl3pPr marL="1143000" indent="-228600">
              <a:lnSpc>
                <a:spcPct val="90000"/>
              </a:lnSpc>
              <a:spcBef>
                <a:spcPts val="400"/>
              </a:spcBef>
              <a:spcAft>
                <a:spcPts val="200"/>
              </a:spcAft>
              <a:buClr>
                <a:srgbClr val="9E3611"/>
              </a:buClr>
              <a:buSzPct val="85000"/>
              <a:buFont typeface="Wingdings" panose="05000000000000000000" pitchFamily="2" charset="2"/>
              <a:buChar char="§"/>
              <a:defRPr sz="1600">
                <a:solidFill>
                  <a:schemeClr val="tx1"/>
                </a:solidFill>
                <a:latin typeface="Rockwell" panose="02060603020205020403" pitchFamily="18" charset="0"/>
              </a:defRPr>
            </a:lvl3pPr>
            <a:lvl4pPr marL="1600200" indent="-228600">
              <a:lnSpc>
                <a:spcPct val="90000"/>
              </a:lnSpc>
              <a:spcBef>
                <a:spcPts val="400"/>
              </a:spcBef>
              <a:spcAft>
                <a:spcPts val="200"/>
              </a:spcAft>
              <a:buClr>
                <a:srgbClr val="9E3611"/>
              </a:buClr>
              <a:buSzPct val="85000"/>
              <a:buFont typeface="Wingdings" panose="05000000000000000000" pitchFamily="2" charset="2"/>
              <a:buChar char="§"/>
              <a:defRPr sz="1600">
                <a:solidFill>
                  <a:schemeClr val="tx1"/>
                </a:solidFill>
                <a:latin typeface="Rockwell" panose="02060603020205020403" pitchFamily="18" charset="0"/>
              </a:defRPr>
            </a:lvl4pPr>
            <a:lvl5pPr marL="2057400" indent="-228600">
              <a:lnSpc>
                <a:spcPct val="90000"/>
              </a:lnSpc>
              <a:spcBef>
                <a:spcPts val="400"/>
              </a:spcBef>
              <a:spcAft>
                <a:spcPts val="200"/>
              </a:spcAft>
              <a:buClr>
                <a:srgbClr val="9E3611"/>
              </a:buClr>
              <a:buSzPct val="85000"/>
              <a:buFont typeface="Wingdings" panose="05000000000000000000" pitchFamily="2" charset="2"/>
              <a:buChar char="§"/>
              <a:defRPr sz="1600">
                <a:solidFill>
                  <a:schemeClr val="tx1"/>
                </a:solidFill>
                <a:latin typeface="Rockwell" panose="02060603020205020403" pitchFamily="18" charset="0"/>
              </a:defRPr>
            </a:lvl5pPr>
            <a:lvl6pPr marL="2514600" indent="-228600" defTabSz="457200" eaLnBrk="0" fontAlgn="base" hangingPunct="0">
              <a:lnSpc>
                <a:spcPct val="90000"/>
              </a:lnSpc>
              <a:spcBef>
                <a:spcPts val="400"/>
              </a:spcBef>
              <a:spcAft>
                <a:spcPts val="200"/>
              </a:spcAft>
              <a:buClr>
                <a:srgbClr val="9E3611"/>
              </a:buClr>
              <a:buSzPct val="85000"/>
              <a:buFont typeface="Wingdings" panose="05000000000000000000" pitchFamily="2" charset="2"/>
              <a:buChar char="§"/>
              <a:defRPr sz="1600">
                <a:solidFill>
                  <a:schemeClr val="tx1"/>
                </a:solidFill>
                <a:latin typeface="Rockwell" panose="02060603020205020403" pitchFamily="18" charset="0"/>
              </a:defRPr>
            </a:lvl6pPr>
            <a:lvl7pPr marL="2971800" indent="-228600" defTabSz="457200" eaLnBrk="0" fontAlgn="base" hangingPunct="0">
              <a:lnSpc>
                <a:spcPct val="90000"/>
              </a:lnSpc>
              <a:spcBef>
                <a:spcPts val="400"/>
              </a:spcBef>
              <a:spcAft>
                <a:spcPts val="200"/>
              </a:spcAft>
              <a:buClr>
                <a:srgbClr val="9E3611"/>
              </a:buClr>
              <a:buSzPct val="85000"/>
              <a:buFont typeface="Wingdings" panose="05000000000000000000" pitchFamily="2" charset="2"/>
              <a:buChar char="§"/>
              <a:defRPr sz="1600">
                <a:solidFill>
                  <a:schemeClr val="tx1"/>
                </a:solidFill>
                <a:latin typeface="Rockwell" panose="02060603020205020403" pitchFamily="18" charset="0"/>
              </a:defRPr>
            </a:lvl7pPr>
            <a:lvl8pPr marL="3429000" indent="-228600" defTabSz="457200" eaLnBrk="0" fontAlgn="base" hangingPunct="0">
              <a:lnSpc>
                <a:spcPct val="90000"/>
              </a:lnSpc>
              <a:spcBef>
                <a:spcPts val="400"/>
              </a:spcBef>
              <a:spcAft>
                <a:spcPts val="200"/>
              </a:spcAft>
              <a:buClr>
                <a:srgbClr val="9E3611"/>
              </a:buClr>
              <a:buSzPct val="85000"/>
              <a:buFont typeface="Wingdings" panose="05000000000000000000" pitchFamily="2" charset="2"/>
              <a:buChar char="§"/>
              <a:defRPr sz="1600">
                <a:solidFill>
                  <a:schemeClr val="tx1"/>
                </a:solidFill>
                <a:latin typeface="Rockwell" panose="02060603020205020403" pitchFamily="18" charset="0"/>
              </a:defRPr>
            </a:lvl8pPr>
            <a:lvl9pPr marL="3886200" indent="-228600" defTabSz="457200" eaLnBrk="0" fontAlgn="base" hangingPunct="0">
              <a:lnSpc>
                <a:spcPct val="90000"/>
              </a:lnSpc>
              <a:spcBef>
                <a:spcPts val="400"/>
              </a:spcBef>
              <a:spcAft>
                <a:spcPts val="200"/>
              </a:spcAft>
              <a:buClr>
                <a:srgbClr val="9E3611"/>
              </a:buClr>
              <a:buSzPct val="85000"/>
              <a:buFont typeface="Wingdings" panose="05000000000000000000" pitchFamily="2" charset="2"/>
              <a:buChar char="§"/>
              <a:defRPr sz="1600">
                <a:solidFill>
                  <a:schemeClr val="tx1"/>
                </a:solidFill>
                <a:latin typeface="Rockwell" panose="02060603020205020403" pitchFamily="18" charset="0"/>
              </a:defRPr>
            </a:lvl9pPr>
          </a:lstStyle>
          <a:p>
            <a:pPr>
              <a:lnSpc>
                <a:spcPct val="100000"/>
              </a:lnSpc>
              <a:spcBef>
                <a:spcPct val="0"/>
              </a:spcBef>
              <a:buClrTx/>
              <a:buSzTx/>
              <a:buFontTx/>
              <a:buNone/>
            </a:pPr>
            <a:fld id="{56C9EAD9-F426-41A9-86E8-8DA1D29A1A43}" type="slidenum">
              <a:rPr lang="fr-FR" altLang="fr-FR" sz="1400" b="0" smtClean="0">
                <a:latin typeface="Calibri" panose="020F0502020204030204" pitchFamily="34" charset="0"/>
              </a:rPr>
              <a:pPr>
                <a:lnSpc>
                  <a:spcPct val="100000"/>
                </a:lnSpc>
                <a:spcBef>
                  <a:spcPct val="0"/>
                </a:spcBef>
                <a:buClrTx/>
                <a:buSzTx/>
                <a:buFontTx/>
                <a:buNone/>
              </a:pPr>
              <a:t>14</a:t>
            </a:fld>
            <a:endParaRPr lang="fr-FR" altLang="fr-FR" sz="1400" b="0">
              <a:latin typeface="Calibri" panose="020F0502020204030204" pitchFamily="34" charset="0"/>
            </a:endParaRPr>
          </a:p>
        </p:txBody>
      </p:sp>
      <p:pic>
        <p:nvPicPr>
          <p:cNvPr id="2" name="Image.jpg">
            <a:extLst>
              <a:ext uri="{FF2B5EF4-FFF2-40B4-BE49-F238E27FC236}">
                <a16:creationId xmlns:a16="http://schemas.microsoft.com/office/drawing/2014/main" id="{CED28DE0-B95C-4C69-A1A0-2CB371C081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5975" y="155575"/>
            <a:ext cx="25019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Espace réservé du contenu 10">
            <a:extLst>
              <a:ext uri="{FF2B5EF4-FFF2-40B4-BE49-F238E27FC236}">
                <a16:creationId xmlns:a16="http://schemas.microsoft.com/office/drawing/2014/main" id="{B6C09513-3B46-4A35-AE7F-761737BE8E32}"/>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619250" y="9525"/>
            <a:ext cx="1889125" cy="2692400"/>
          </a:xfrm>
        </p:spPr>
      </p:pic>
      <p:pic>
        <p:nvPicPr>
          <p:cNvPr id="7" name="Image.jpg">
            <a:extLst>
              <a:ext uri="{FF2B5EF4-FFF2-40B4-BE49-F238E27FC236}">
                <a16:creationId xmlns:a16="http://schemas.microsoft.com/office/drawing/2014/main" id="{EFA02074-A29B-46CF-81EE-168C47FA61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4204" t="232" r="639" b="39874"/>
          <a:stretch>
            <a:fillRect/>
          </a:stretch>
        </p:blipFill>
        <p:spPr bwMode="auto">
          <a:xfrm>
            <a:off x="8458200" y="3927475"/>
            <a:ext cx="2979738"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Espace réservé du contenu 5">
            <a:extLst>
              <a:ext uri="{FF2B5EF4-FFF2-40B4-BE49-F238E27FC236}">
                <a16:creationId xmlns:a16="http://schemas.microsoft.com/office/drawing/2014/main" id="{206205FB-5656-4AAA-A018-5AEFD25EB5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93963" y="4224338"/>
            <a:ext cx="1839912" cy="258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Image 11">
            <a:extLst>
              <a:ext uri="{FF2B5EF4-FFF2-40B4-BE49-F238E27FC236}">
                <a16:creationId xmlns:a16="http://schemas.microsoft.com/office/drawing/2014/main" id="{F6D58488-601A-4E6C-87E6-A2D1FBF988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438" y="3179763"/>
            <a:ext cx="26638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lèche : droite 12">
            <a:extLst>
              <a:ext uri="{FF2B5EF4-FFF2-40B4-BE49-F238E27FC236}">
                <a16:creationId xmlns:a16="http://schemas.microsoft.com/office/drawing/2014/main" id="{2FA836D2-BE13-43F1-8E6A-2C634954289C}"/>
              </a:ext>
            </a:extLst>
          </p:cNvPr>
          <p:cNvSpPr/>
          <p:nvPr/>
        </p:nvSpPr>
        <p:spPr>
          <a:xfrm>
            <a:off x="3631211" y="671883"/>
            <a:ext cx="4827500" cy="319695"/>
          </a:xfrm>
          <a:prstGeom prst="rightArrow">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fr-FR"/>
          </a:p>
        </p:txBody>
      </p:sp>
      <p:sp>
        <p:nvSpPr>
          <p:cNvPr id="22" name="Flèche : droite 21">
            <a:extLst>
              <a:ext uri="{FF2B5EF4-FFF2-40B4-BE49-F238E27FC236}">
                <a16:creationId xmlns:a16="http://schemas.microsoft.com/office/drawing/2014/main" id="{0937B742-50E7-4A1B-B43F-5BB94947A0EE}"/>
              </a:ext>
            </a:extLst>
          </p:cNvPr>
          <p:cNvSpPr/>
          <p:nvPr/>
        </p:nvSpPr>
        <p:spPr>
          <a:xfrm rot="4126987" flipV="1">
            <a:off x="8384785" y="2347563"/>
            <a:ext cx="3045559" cy="300921"/>
          </a:xfrm>
          <a:prstGeom prst="rightArrow">
            <a:avLst>
              <a:gd name="adj1" fmla="val 71625"/>
              <a:gd name="adj2" fmla="val 78862"/>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fr-FR"/>
          </a:p>
        </p:txBody>
      </p:sp>
      <p:sp>
        <p:nvSpPr>
          <p:cNvPr id="23" name="Flèche : droite 22">
            <a:extLst>
              <a:ext uri="{FF2B5EF4-FFF2-40B4-BE49-F238E27FC236}">
                <a16:creationId xmlns:a16="http://schemas.microsoft.com/office/drawing/2014/main" id="{D6C7E532-AB35-4456-82BA-CCD32503B736}"/>
              </a:ext>
            </a:extLst>
          </p:cNvPr>
          <p:cNvSpPr/>
          <p:nvPr/>
        </p:nvSpPr>
        <p:spPr>
          <a:xfrm rot="13223064" flipV="1">
            <a:off x="6530957" y="4280438"/>
            <a:ext cx="1955110" cy="455239"/>
          </a:xfrm>
          <a:prstGeom prst="rightArrow">
            <a:avLst>
              <a:gd name="adj1" fmla="val 54509"/>
              <a:gd name="adj2" fmla="val 88539"/>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fr-FR" dirty="0"/>
          </a:p>
        </p:txBody>
      </p:sp>
      <p:sp>
        <p:nvSpPr>
          <p:cNvPr id="24" name="Flèche : droite 23">
            <a:extLst>
              <a:ext uri="{FF2B5EF4-FFF2-40B4-BE49-F238E27FC236}">
                <a16:creationId xmlns:a16="http://schemas.microsoft.com/office/drawing/2014/main" id="{389E33DB-9FFF-4213-90BA-FF3F1428C142}"/>
              </a:ext>
            </a:extLst>
          </p:cNvPr>
          <p:cNvSpPr/>
          <p:nvPr/>
        </p:nvSpPr>
        <p:spPr>
          <a:xfrm rot="9115280" flipV="1">
            <a:off x="1648871" y="2151782"/>
            <a:ext cx="5148905" cy="389285"/>
          </a:xfrm>
          <a:prstGeom prst="rightArrow">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fr-FR" dirty="0"/>
          </a:p>
        </p:txBody>
      </p:sp>
      <p:grpSp>
        <p:nvGrpSpPr>
          <p:cNvPr id="15" name="Graphique 4" descr="Volume">
            <a:extLst>
              <a:ext uri="{FF2B5EF4-FFF2-40B4-BE49-F238E27FC236}">
                <a16:creationId xmlns:a16="http://schemas.microsoft.com/office/drawing/2014/main" id="{E7C1400B-801D-430F-B07D-644E3C08B2F0}"/>
              </a:ext>
            </a:extLst>
          </p:cNvPr>
          <p:cNvGrpSpPr>
            <a:grpSpLocks/>
          </p:cNvGrpSpPr>
          <p:nvPr/>
        </p:nvGrpSpPr>
        <p:grpSpPr bwMode="auto">
          <a:xfrm>
            <a:off x="852488" y="322263"/>
            <a:ext cx="914400" cy="914400"/>
            <a:chOff x="224300" y="322688"/>
            <a:chExt cx="914400" cy="914400"/>
          </a:xfrm>
        </p:grpSpPr>
        <p:sp>
          <p:nvSpPr>
            <p:cNvPr id="29739" name="Forme libre : forme 15">
              <a:extLst>
                <a:ext uri="{FF2B5EF4-FFF2-40B4-BE49-F238E27FC236}">
                  <a16:creationId xmlns:a16="http://schemas.microsoft.com/office/drawing/2014/main" id="{B619CF08-F812-4B54-88F1-FF91BC739F1E}"/>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740" name="Forme libre : forme 18">
              <a:extLst>
                <a:ext uri="{FF2B5EF4-FFF2-40B4-BE49-F238E27FC236}">
                  <a16:creationId xmlns:a16="http://schemas.microsoft.com/office/drawing/2014/main" id="{3DA31817-C69C-4066-88B9-2F2BD355835A}"/>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741" name="Forme libre : forme 19">
              <a:extLst>
                <a:ext uri="{FF2B5EF4-FFF2-40B4-BE49-F238E27FC236}">
                  <a16:creationId xmlns:a16="http://schemas.microsoft.com/office/drawing/2014/main" id="{3C6CE5C8-510D-487D-94F3-9D441ACB1563}"/>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742" name="Forme libre : forme 20">
              <a:extLst>
                <a:ext uri="{FF2B5EF4-FFF2-40B4-BE49-F238E27FC236}">
                  <a16:creationId xmlns:a16="http://schemas.microsoft.com/office/drawing/2014/main" id="{6227C104-C6E8-432B-82A1-921E640CAC30}"/>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grpSp>
        <p:nvGrpSpPr>
          <p:cNvPr id="20505" name="Graphique 4" descr="Volume">
            <a:extLst>
              <a:ext uri="{FF2B5EF4-FFF2-40B4-BE49-F238E27FC236}">
                <a16:creationId xmlns:a16="http://schemas.microsoft.com/office/drawing/2014/main" id="{6B582AB6-4E6B-43A8-9053-9DD8A3ECF0A7}"/>
              </a:ext>
            </a:extLst>
          </p:cNvPr>
          <p:cNvGrpSpPr>
            <a:grpSpLocks/>
          </p:cNvGrpSpPr>
          <p:nvPr/>
        </p:nvGrpSpPr>
        <p:grpSpPr bwMode="auto">
          <a:xfrm>
            <a:off x="4559300" y="5540375"/>
            <a:ext cx="914400" cy="914400"/>
            <a:chOff x="224300" y="322688"/>
            <a:chExt cx="914400" cy="914400"/>
          </a:xfrm>
        </p:grpSpPr>
        <p:sp>
          <p:nvSpPr>
            <p:cNvPr id="29735" name="Forme libre : forme 35">
              <a:extLst>
                <a:ext uri="{FF2B5EF4-FFF2-40B4-BE49-F238E27FC236}">
                  <a16:creationId xmlns:a16="http://schemas.microsoft.com/office/drawing/2014/main" id="{88B6940B-80C0-4EC6-BF1C-E2B1BACB08EA}"/>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736" name="Forme libre : forme 36">
              <a:extLst>
                <a:ext uri="{FF2B5EF4-FFF2-40B4-BE49-F238E27FC236}">
                  <a16:creationId xmlns:a16="http://schemas.microsoft.com/office/drawing/2014/main" id="{7607FD1A-C6C8-4B7D-A932-0D22B8E7EF9F}"/>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737" name="Forme libre : forme 37">
              <a:extLst>
                <a:ext uri="{FF2B5EF4-FFF2-40B4-BE49-F238E27FC236}">
                  <a16:creationId xmlns:a16="http://schemas.microsoft.com/office/drawing/2014/main" id="{7DD2DDD7-A7FE-4709-A99E-02245ABB36ED}"/>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738" name="Forme libre : forme 38">
              <a:extLst>
                <a:ext uri="{FF2B5EF4-FFF2-40B4-BE49-F238E27FC236}">
                  <a16:creationId xmlns:a16="http://schemas.microsoft.com/office/drawing/2014/main" id="{D62AE80D-5281-4824-83BD-3DB8E1FE0128}"/>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grpSp>
        <p:nvGrpSpPr>
          <p:cNvPr id="20506" name="Graphique 4" descr="Volume">
            <a:extLst>
              <a:ext uri="{FF2B5EF4-FFF2-40B4-BE49-F238E27FC236}">
                <a16:creationId xmlns:a16="http://schemas.microsoft.com/office/drawing/2014/main" id="{9DF8CFF6-7AB0-4707-BA82-F177480CD220}"/>
              </a:ext>
            </a:extLst>
          </p:cNvPr>
          <p:cNvGrpSpPr>
            <a:grpSpLocks/>
          </p:cNvGrpSpPr>
          <p:nvPr/>
        </p:nvGrpSpPr>
        <p:grpSpPr bwMode="auto">
          <a:xfrm>
            <a:off x="9312275" y="3771900"/>
            <a:ext cx="914400" cy="914400"/>
            <a:chOff x="224300" y="322688"/>
            <a:chExt cx="914400" cy="914400"/>
          </a:xfrm>
        </p:grpSpPr>
        <p:sp>
          <p:nvSpPr>
            <p:cNvPr id="29731" name="Forme libre : forme 40">
              <a:extLst>
                <a:ext uri="{FF2B5EF4-FFF2-40B4-BE49-F238E27FC236}">
                  <a16:creationId xmlns:a16="http://schemas.microsoft.com/office/drawing/2014/main" id="{4CB0440F-F932-4B00-8029-0861691824C5}"/>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732" name="Forme libre : forme 41">
              <a:extLst>
                <a:ext uri="{FF2B5EF4-FFF2-40B4-BE49-F238E27FC236}">
                  <a16:creationId xmlns:a16="http://schemas.microsoft.com/office/drawing/2014/main" id="{7AB95E4B-E5B3-4176-BE34-7F2DB010AFE8}"/>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733" name="Forme libre : forme 42">
              <a:extLst>
                <a:ext uri="{FF2B5EF4-FFF2-40B4-BE49-F238E27FC236}">
                  <a16:creationId xmlns:a16="http://schemas.microsoft.com/office/drawing/2014/main" id="{10ED1415-AF3C-48BE-938C-1787176413F7}"/>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29734" name="Forme libre : forme 43">
              <a:extLst>
                <a:ext uri="{FF2B5EF4-FFF2-40B4-BE49-F238E27FC236}">
                  <a16:creationId xmlns:a16="http://schemas.microsoft.com/office/drawing/2014/main" id="{125551F9-4569-40BA-82CA-1A29A665294F}"/>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pic>
        <p:nvPicPr>
          <p:cNvPr id="3" name="Image 2">
            <a:extLst>
              <a:ext uri="{FF2B5EF4-FFF2-40B4-BE49-F238E27FC236}">
                <a16:creationId xmlns:a16="http://schemas.microsoft.com/office/drawing/2014/main" id="{FC63B1BE-F332-480A-A4C4-CA0DD6EE5950}"/>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3746500" y="571500"/>
            <a:ext cx="665163"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Image 32">
            <a:extLst>
              <a:ext uri="{FF2B5EF4-FFF2-40B4-BE49-F238E27FC236}">
                <a16:creationId xmlns:a16="http://schemas.microsoft.com/office/drawing/2014/main" id="{170653FE-153B-4D15-B1E3-A8AD48760A0E}"/>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9113838" y="1036638"/>
            <a:ext cx="66516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Image 33">
            <a:extLst>
              <a:ext uri="{FF2B5EF4-FFF2-40B4-BE49-F238E27FC236}">
                <a16:creationId xmlns:a16="http://schemas.microsoft.com/office/drawing/2014/main" id="{A4CF8BD9-2858-4355-84D7-AAE207BCCFA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31138" y="4660900"/>
            <a:ext cx="665162"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CE860DE9-8374-432D-B5FA-0694C0FC2BFC}"/>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7256463" y="436563"/>
            <a:ext cx="1230312"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Flèche : droite 35">
            <a:extLst>
              <a:ext uri="{FF2B5EF4-FFF2-40B4-BE49-F238E27FC236}">
                <a16:creationId xmlns:a16="http://schemas.microsoft.com/office/drawing/2014/main" id="{3464773B-A3F1-4144-B08A-97BE4BF9183B}"/>
              </a:ext>
            </a:extLst>
          </p:cNvPr>
          <p:cNvSpPr/>
          <p:nvPr/>
        </p:nvSpPr>
        <p:spPr>
          <a:xfrm rot="8553459" flipV="1">
            <a:off x="4147858" y="4258074"/>
            <a:ext cx="1580605" cy="455239"/>
          </a:xfrm>
          <a:prstGeom prst="rightArrow">
            <a:avLst>
              <a:gd name="adj1" fmla="val 54509"/>
              <a:gd name="adj2" fmla="val 88539"/>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fr-FR" dirty="0"/>
          </a:p>
        </p:txBody>
      </p:sp>
      <p:pic>
        <p:nvPicPr>
          <p:cNvPr id="37" name="Image 36">
            <a:extLst>
              <a:ext uri="{FF2B5EF4-FFF2-40B4-BE49-F238E27FC236}">
                <a16:creationId xmlns:a16="http://schemas.microsoft.com/office/drawing/2014/main" id="{5F6CC1CB-C611-4AC4-86F3-B5482B8E52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53025" y="3757613"/>
            <a:ext cx="665163"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1C5D5E2B-B6AB-49E7-8E2E-4EE7AC703F40}"/>
              </a:ext>
            </a:extLst>
          </p:cNvPr>
          <p:cNvSpPr txBox="1"/>
          <p:nvPr/>
        </p:nvSpPr>
        <p:spPr>
          <a:xfrm>
            <a:off x="5735638" y="2667000"/>
            <a:ext cx="1228725" cy="277813"/>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a:defRPr/>
            </a:pPr>
            <a:r>
              <a:rPr lang="fr-FR" sz="1200" dirty="0"/>
              <a:t>CARE EVENT</a:t>
            </a:r>
          </a:p>
        </p:txBody>
      </p:sp>
      <p:pic>
        <p:nvPicPr>
          <p:cNvPr id="40" name="Image 39">
            <a:extLst>
              <a:ext uri="{FF2B5EF4-FFF2-40B4-BE49-F238E27FC236}">
                <a16:creationId xmlns:a16="http://schemas.microsoft.com/office/drawing/2014/main" id="{5F944FC0-0D8E-4845-A050-72A00B13A858}"/>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4479925" y="1665288"/>
            <a:ext cx="1230313"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Image 38">
            <a:extLst>
              <a:ext uri="{FF2B5EF4-FFF2-40B4-BE49-F238E27FC236}">
                <a16:creationId xmlns:a16="http://schemas.microsoft.com/office/drawing/2014/main" id="{9E8CA576-31FE-428E-A713-8DE6240467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3688" y="1662113"/>
            <a:ext cx="1174750"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 name="Graphique 4" descr="Volume">
            <a:extLst>
              <a:ext uri="{FF2B5EF4-FFF2-40B4-BE49-F238E27FC236}">
                <a16:creationId xmlns:a16="http://schemas.microsoft.com/office/drawing/2014/main" id="{EB843EA7-286D-4D96-A34C-A5E751449CDB}"/>
              </a:ext>
            </a:extLst>
          </p:cNvPr>
          <p:cNvGrpSpPr>
            <a:grpSpLocks/>
          </p:cNvGrpSpPr>
          <p:nvPr/>
        </p:nvGrpSpPr>
        <p:grpSpPr bwMode="auto">
          <a:xfrm>
            <a:off x="1082040" y="1482408"/>
            <a:ext cx="423863" cy="417195"/>
            <a:chOff x="224300" y="322688"/>
            <a:chExt cx="914400" cy="914400"/>
          </a:xfrm>
        </p:grpSpPr>
        <p:sp>
          <p:nvSpPr>
            <p:cNvPr id="41" name="Forme libre : forme 15">
              <a:extLst>
                <a:ext uri="{FF2B5EF4-FFF2-40B4-BE49-F238E27FC236}">
                  <a16:creationId xmlns:a16="http://schemas.microsoft.com/office/drawing/2014/main" id="{DB09A4D7-F2E2-43AB-B028-B4393C982FD0}"/>
                </a:ext>
              </a:extLst>
            </p:cNvPr>
            <p:cNvSpPr>
              <a:spLocks/>
            </p:cNvSpPr>
            <p:nvPr/>
          </p:nvSpPr>
          <p:spPr bwMode="auto">
            <a:xfrm>
              <a:off x="877715" y="522713"/>
              <a:ext cx="152400" cy="514350"/>
            </a:xfrm>
            <a:custGeom>
              <a:avLst/>
              <a:gdLst>
                <a:gd name="T0" fmla="*/ 46672 w 152400"/>
                <a:gd name="T1" fmla="*/ 9525 h 514350"/>
                <a:gd name="T2" fmla="*/ 9525 w 152400"/>
                <a:gd name="T3" fmla="*/ 46672 h 514350"/>
                <a:gd name="T4" fmla="*/ 9525 w 152400"/>
                <a:gd name="T5" fmla="*/ 475298 h 514350"/>
                <a:gd name="T6" fmla="*/ 46672 w 152400"/>
                <a:gd name="T7" fmla="*/ 512445 h 514350"/>
                <a:gd name="T8" fmla="*/ 46672 w 152400"/>
                <a:gd name="T9" fmla="*/ 9525 h 514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400" h="514350">
                  <a:moveTo>
                    <a:pt x="46672" y="9525"/>
                  </a:moveTo>
                  <a:lnTo>
                    <a:pt x="9525" y="46672"/>
                  </a:lnTo>
                  <a:cubicBezTo>
                    <a:pt x="127635" y="164782"/>
                    <a:pt x="127635" y="357187"/>
                    <a:pt x="9525" y="475298"/>
                  </a:cubicBezTo>
                  <a:lnTo>
                    <a:pt x="46672" y="512445"/>
                  </a:lnTo>
                  <a:cubicBezTo>
                    <a:pt x="185737" y="374332"/>
                    <a:pt x="185737" y="148590"/>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42" name="Forme libre : forme 18">
              <a:extLst>
                <a:ext uri="{FF2B5EF4-FFF2-40B4-BE49-F238E27FC236}">
                  <a16:creationId xmlns:a16="http://schemas.microsoft.com/office/drawing/2014/main" id="{1A4CE5EC-82D2-4049-ABC1-FEBA52E99E7C}"/>
                </a:ext>
              </a:extLst>
            </p:cNvPr>
            <p:cNvSpPr>
              <a:spLocks/>
            </p:cNvSpPr>
            <p:nvPr/>
          </p:nvSpPr>
          <p:spPr bwMode="auto">
            <a:xfrm>
              <a:off x="802468" y="597008"/>
              <a:ext cx="123825" cy="371475"/>
            </a:xfrm>
            <a:custGeom>
              <a:avLst/>
              <a:gdLst>
                <a:gd name="T0" fmla="*/ 46672 w 123825"/>
                <a:gd name="T1" fmla="*/ 9525 h 371475"/>
                <a:gd name="T2" fmla="*/ 9525 w 123825"/>
                <a:gd name="T3" fmla="*/ 46672 h 371475"/>
                <a:gd name="T4" fmla="*/ 9525 w 123825"/>
                <a:gd name="T5" fmla="*/ 326707 h 371475"/>
                <a:gd name="T6" fmla="*/ 46672 w 123825"/>
                <a:gd name="T7" fmla="*/ 363855 h 371475"/>
                <a:gd name="T8" fmla="*/ 46672 w 123825"/>
                <a:gd name="T9" fmla="*/ 9525 h 3714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825" h="371475">
                  <a:moveTo>
                    <a:pt x="46672" y="9525"/>
                  </a:moveTo>
                  <a:lnTo>
                    <a:pt x="9525" y="46672"/>
                  </a:lnTo>
                  <a:cubicBezTo>
                    <a:pt x="86678" y="123825"/>
                    <a:pt x="86678" y="248603"/>
                    <a:pt x="9525" y="326707"/>
                  </a:cubicBezTo>
                  <a:lnTo>
                    <a:pt x="46672" y="363855"/>
                  </a:lnTo>
                  <a:cubicBezTo>
                    <a:pt x="144780" y="265748"/>
                    <a:pt x="144780" y="10763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43" name="Forme libre : forme 19">
              <a:extLst>
                <a:ext uri="{FF2B5EF4-FFF2-40B4-BE49-F238E27FC236}">
                  <a16:creationId xmlns:a16="http://schemas.microsoft.com/office/drawing/2014/main" id="{7895B152-6F18-4CDC-9470-6EB835342865}"/>
                </a:ext>
              </a:extLst>
            </p:cNvPr>
            <p:cNvSpPr>
              <a:spLocks/>
            </p:cNvSpPr>
            <p:nvPr/>
          </p:nvSpPr>
          <p:spPr bwMode="auto">
            <a:xfrm>
              <a:off x="729125" y="673208"/>
              <a:ext cx="95250" cy="219075"/>
            </a:xfrm>
            <a:custGeom>
              <a:avLst/>
              <a:gdLst>
                <a:gd name="T0" fmla="*/ 46672 w 95250"/>
                <a:gd name="T1" fmla="*/ 9525 h 219075"/>
                <a:gd name="T2" fmla="*/ 9525 w 95250"/>
                <a:gd name="T3" fmla="*/ 46672 h 219075"/>
                <a:gd name="T4" fmla="*/ 9525 w 95250"/>
                <a:gd name="T5" fmla="*/ 177165 h 219075"/>
                <a:gd name="T6" fmla="*/ 46672 w 95250"/>
                <a:gd name="T7" fmla="*/ 214312 h 219075"/>
                <a:gd name="T8" fmla="*/ 46672 w 95250"/>
                <a:gd name="T9" fmla="*/ 9525 h 219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50" h="219075">
                  <a:moveTo>
                    <a:pt x="46672" y="9525"/>
                  </a:moveTo>
                  <a:lnTo>
                    <a:pt x="9525" y="46672"/>
                  </a:lnTo>
                  <a:cubicBezTo>
                    <a:pt x="45720" y="82867"/>
                    <a:pt x="45720" y="140970"/>
                    <a:pt x="9525" y="177165"/>
                  </a:cubicBezTo>
                  <a:lnTo>
                    <a:pt x="46672" y="214312"/>
                  </a:lnTo>
                  <a:cubicBezTo>
                    <a:pt x="103822" y="157162"/>
                    <a:pt x="103822" y="65722"/>
                    <a:pt x="46672" y="9525"/>
                  </a:cubicBezTo>
                  <a:close/>
                </a:path>
              </a:pathLst>
            </a:custGeom>
            <a:solidFill>
              <a:schemeClr val="accent2"/>
            </a:solidFill>
            <a:ln w="12700" cap="flat">
              <a:solidFill>
                <a:schemeClr val="tx1"/>
              </a:solidFill>
              <a:prstDash val="solid"/>
              <a:miter lim="800000"/>
              <a:headEnd/>
              <a:tailEnd/>
            </a:ln>
          </p:spPr>
          <p:txBody>
            <a:bodyPr anchor="ctr"/>
            <a:lstStyle/>
            <a:p>
              <a:endParaRPr lang="fr-FR"/>
            </a:p>
          </p:txBody>
        </p:sp>
        <p:sp>
          <p:nvSpPr>
            <p:cNvPr id="44" name="Forme libre : forme 20">
              <a:extLst>
                <a:ext uri="{FF2B5EF4-FFF2-40B4-BE49-F238E27FC236}">
                  <a16:creationId xmlns:a16="http://schemas.microsoft.com/office/drawing/2014/main" id="{544A7511-350E-4121-99E1-A1B55C30D570}"/>
                </a:ext>
              </a:extLst>
            </p:cNvPr>
            <p:cNvSpPr>
              <a:spLocks/>
            </p:cNvSpPr>
            <p:nvPr/>
          </p:nvSpPr>
          <p:spPr bwMode="auto">
            <a:xfrm>
              <a:off x="248113" y="446513"/>
              <a:ext cx="438150" cy="657225"/>
            </a:xfrm>
            <a:custGeom>
              <a:avLst/>
              <a:gdLst>
                <a:gd name="T0" fmla="*/ 9525 w 438150"/>
                <a:gd name="T1" fmla="*/ 205740 h 657225"/>
                <a:gd name="T2" fmla="*/ 9525 w 438150"/>
                <a:gd name="T3" fmla="*/ 461010 h 657225"/>
                <a:gd name="T4" fmla="*/ 194310 w 438150"/>
                <a:gd name="T5" fmla="*/ 461010 h 657225"/>
                <a:gd name="T6" fmla="*/ 433387 w 438150"/>
                <a:gd name="T7" fmla="*/ 657225 h 657225"/>
                <a:gd name="T8" fmla="*/ 433387 w 438150"/>
                <a:gd name="T9" fmla="*/ 9525 h 657225"/>
                <a:gd name="T10" fmla="*/ 194310 w 438150"/>
                <a:gd name="T11" fmla="*/ 205740 h 6572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8150" h="657225">
                  <a:moveTo>
                    <a:pt x="9525" y="205740"/>
                  </a:moveTo>
                  <a:lnTo>
                    <a:pt x="9525" y="461010"/>
                  </a:lnTo>
                  <a:lnTo>
                    <a:pt x="194310" y="461010"/>
                  </a:lnTo>
                  <a:lnTo>
                    <a:pt x="433387" y="657225"/>
                  </a:lnTo>
                  <a:lnTo>
                    <a:pt x="433387" y="9525"/>
                  </a:lnTo>
                  <a:lnTo>
                    <a:pt x="194310" y="205740"/>
                  </a:lnTo>
                  <a:lnTo>
                    <a:pt x="9525" y="205740"/>
                  </a:lnTo>
                  <a:close/>
                </a:path>
              </a:pathLst>
            </a:custGeom>
            <a:solidFill>
              <a:schemeClr val="accent2"/>
            </a:solidFill>
            <a:ln w="12700" cap="flat">
              <a:solidFill>
                <a:schemeClr val="tx1"/>
              </a:solidFill>
              <a:prstDash val="solid"/>
              <a:miter lim="800000"/>
              <a:headEnd/>
              <a:tailEnd/>
            </a:ln>
          </p:spPr>
          <p:txBody>
            <a:bodyPr anchor="ctr"/>
            <a:lstStyle/>
            <a:p>
              <a:endParaRPr lang="fr-F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nodeType="afterGroup">
                            <p:stCondLst>
                              <p:cond delay="0"/>
                            </p:stCondLst>
                            <p:childTnLst>
                              <p:par>
                                <p:cTn id="8" presetID="26" presetClass="emph" presetSubtype="0" repeatCount="5000" fill="hold" nodeType="afterEffect">
                                  <p:stCondLst>
                                    <p:cond delay="0"/>
                                  </p:stCondLst>
                                  <p:childTnLst>
                                    <p:animEffect transition="out" filter="fade">
                                      <p:cBhvr>
                                        <p:cTn id="9" dur="500" tmFilter="0, 0; .2, .5; .8, .5; 1, 0"/>
                                        <p:tgtEl>
                                          <p:spTgt spid="15"/>
                                        </p:tgtEl>
                                      </p:cBhvr>
                                    </p:animEffect>
                                    <p:animScale>
                                      <p:cBhvr>
                                        <p:cTn id="10" dur="250" autoRev="1" fill="hold"/>
                                        <p:tgtEl>
                                          <p:spTgt spid="15"/>
                                        </p:tgtEl>
                                      </p:cBhvr>
                                      <p:by x="105000" y="105000"/>
                                    </p:animScale>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par>
                          <p:cTn id="15" fill="hold" nodeType="afterGroup">
                            <p:stCondLst>
                              <p:cond delay="0"/>
                            </p:stCondLst>
                            <p:childTnLst>
                              <p:par>
                                <p:cTn id="16" presetID="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par>
                          <p:cTn id="18" fill="hold" nodeType="afterGroup">
                            <p:stCondLst>
                              <p:cond delay="0"/>
                            </p:stCondLst>
                            <p:childTnLst>
                              <p:par>
                                <p:cTn id="19" presetID="1"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par>
                          <p:cTn id="21" fill="hold" nodeType="afterGroup">
                            <p:stCondLst>
                              <p:cond delay="0"/>
                            </p:stCondLst>
                            <p:childTnLst>
                              <p:par>
                                <p:cTn id="22" presetID="63" presetClass="path" presetSubtype="0" accel="50000" decel="50000" fill="hold" nodeType="afterEffect">
                                  <p:stCondLst>
                                    <p:cond delay="0"/>
                                  </p:stCondLst>
                                  <p:childTnLst>
                                    <p:animMotion origin="layout" path="M 4.79167E-6 4.07407E-6 L 0.34531 0.06829 " pathEditMode="relative" rAng="0" ptsTypes="AA">
                                      <p:cBhvr>
                                        <p:cTn id="23" dur="2000" fill="hold"/>
                                        <p:tgtEl>
                                          <p:spTgt spid="3"/>
                                        </p:tgtEl>
                                        <p:attrNameLst>
                                          <p:attrName>ppt_x</p:attrName>
                                          <p:attrName>ppt_y</p:attrName>
                                        </p:attrNameLst>
                                      </p:cBhvr>
                                      <p:rCtr x="17318" y="0"/>
                                    </p:animMotion>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par>
                          <p:cTn id="28" fill="hold" nodeType="afterGroup">
                            <p:stCondLst>
                              <p:cond delay="0"/>
                            </p:stCondLst>
                            <p:childTnLst>
                              <p:par>
                                <p:cTn id="29" presetID="1"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par>
                          <p:cTn id="31" fill="hold" nodeType="afterGroup">
                            <p:stCondLst>
                              <p:cond delay="0"/>
                            </p:stCondLst>
                            <p:childTnLst>
                              <p:par>
                                <p:cTn id="32" presetID="1"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childTnLst>
                                </p:cTn>
                              </p:par>
                            </p:childTnLst>
                          </p:cTn>
                        </p:par>
                        <p:par>
                          <p:cTn id="34" fill="hold" nodeType="afterGroup">
                            <p:stCondLst>
                              <p:cond delay="0"/>
                            </p:stCondLst>
                            <p:childTnLst>
                              <p:par>
                                <p:cTn id="35" presetID="10" presetClass="entr" presetSubtype="0" fill="hold" nodeType="afterEffect">
                                  <p:stCondLst>
                                    <p:cond delay="0"/>
                                  </p:stCondLst>
                                  <p:childTnLst>
                                    <p:set>
                                      <p:cBhvr>
                                        <p:cTn id="36" dur="1" fill="hold">
                                          <p:stCondLst>
                                            <p:cond delay="0"/>
                                          </p:stCondLst>
                                        </p:cTn>
                                        <p:tgtEl>
                                          <p:spTgt spid="20506"/>
                                        </p:tgtEl>
                                        <p:attrNameLst>
                                          <p:attrName>style.visibility</p:attrName>
                                        </p:attrNameLst>
                                      </p:cBhvr>
                                      <p:to>
                                        <p:strVal val="visible"/>
                                      </p:to>
                                    </p:set>
                                    <p:animEffect transition="in" filter="fade">
                                      <p:cBhvr>
                                        <p:cTn id="37" dur="500"/>
                                        <p:tgtEl>
                                          <p:spTgt spid="2050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3" presetClass="path" presetSubtype="0" accel="50000" decel="50000" fill="hold" nodeType="clickEffect">
                                  <p:stCondLst>
                                    <p:cond delay="0"/>
                                  </p:stCondLst>
                                  <p:childTnLst>
                                    <p:animMotion origin="layout" path="M 4.16667E-7 2.77556E-17 L 0.08398 0.3419 " pathEditMode="relative" rAng="0" ptsTypes="AA">
                                      <p:cBhvr>
                                        <p:cTn id="41" dur="2000" fill="hold"/>
                                        <p:tgtEl>
                                          <p:spTgt spid="33"/>
                                        </p:tgtEl>
                                        <p:attrNameLst>
                                          <p:attrName>ppt_x</p:attrName>
                                          <p:attrName>ppt_y</p:attrName>
                                        </p:attrNameLst>
                                      </p:cBhvr>
                                      <p:rCtr x="4193" y="17083"/>
                                    </p:animMotion>
                                  </p:childTnLst>
                                </p:cTn>
                              </p:par>
                            </p:childTnLst>
                          </p:cTn>
                        </p:par>
                        <p:par>
                          <p:cTn id="42" fill="hold" nodeType="afterGroup">
                            <p:stCondLst>
                              <p:cond delay="2000"/>
                            </p:stCondLst>
                            <p:childTnLst>
                              <p:par>
                                <p:cTn id="43" presetID="26" presetClass="emph" presetSubtype="0" repeatCount="5000" fill="hold" nodeType="afterEffect">
                                  <p:stCondLst>
                                    <p:cond delay="0"/>
                                  </p:stCondLst>
                                  <p:childTnLst>
                                    <p:animEffect transition="out" filter="fade">
                                      <p:cBhvr>
                                        <p:cTn id="44" dur="500" tmFilter="0, 0; .2, .5; .8, .5; 1, 0"/>
                                        <p:tgtEl>
                                          <p:spTgt spid="20506"/>
                                        </p:tgtEl>
                                      </p:cBhvr>
                                    </p:animEffect>
                                    <p:animScale>
                                      <p:cBhvr>
                                        <p:cTn id="45" dur="250" autoRev="1" fill="hold"/>
                                        <p:tgtEl>
                                          <p:spTgt spid="20506"/>
                                        </p:tgtEl>
                                      </p:cBhvr>
                                      <p:by x="105000" y="105000"/>
                                    </p:animScale>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nodeType="clickEffect">
                                  <p:stCondLst>
                                    <p:cond delay="0"/>
                                  </p:stCondLst>
                                  <p:childTnLst>
                                    <p:set>
                                      <p:cBhvr>
                                        <p:cTn id="49" dur="1" fill="hold">
                                          <p:stCondLst>
                                            <p:cond delay="0"/>
                                          </p:stCondLst>
                                        </p:cTn>
                                        <p:tgtEl>
                                          <p:spTgt spid="20487"/>
                                        </p:tgtEl>
                                        <p:attrNameLst>
                                          <p:attrName>style.visibility</p:attrName>
                                        </p:attrNameLst>
                                      </p:cBhvr>
                                      <p:to>
                                        <p:strVal val="visible"/>
                                      </p:to>
                                    </p:set>
                                  </p:childTnLst>
                                </p:cTn>
                              </p:par>
                            </p:childTnLst>
                          </p:cTn>
                        </p:par>
                        <p:par>
                          <p:cTn id="50" fill="hold" nodeType="afterGroup">
                            <p:stCondLst>
                              <p:cond delay="0"/>
                            </p:stCondLst>
                            <p:childTnLst>
                              <p:par>
                                <p:cTn id="51" presetID="1" presetClass="entr" presetSubtype="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par>
                          <p:cTn id="53" fill="hold" nodeType="afterGroup">
                            <p:stCondLst>
                              <p:cond delay="0"/>
                            </p:stCondLst>
                            <p:childTnLst>
                              <p:par>
                                <p:cTn id="54" presetID="1" presetClass="entr" presetSubtype="0"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childTnLst>
                                </p:cTn>
                              </p:par>
                            </p:childTnLst>
                          </p:cTn>
                        </p:par>
                        <p:par>
                          <p:cTn id="58" fill="hold" nodeType="afterGroup">
                            <p:stCondLst>
                              <p:cond delay="0"/>
                            </p:stCondLst>
                            <p:childTnLst>
                              <p:par>
                                <p:cTn id="59" presetID="1" presetClass="entr" presetSubtype="0"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par>
                          <p:cTn id="61" fill="hold" nodeType="afterGroup">
                            <p:stCondLst>
                              <p:cond delay="0"/>
                            </p:stCondLst>
                            <p:childTnLst>
                              <p:par>
                                <p:cTn id="62" presetID="63" presetClass="path" presetSubtype="0" accel="50000" decel="50000" fill="hold" nodeType="afterEffect">
                                  <p:stCondLst>
                                    <p:cond delay="0"/>
                                  </p:stCondLst>
                                  <p:childTnLst>
                                    <p:animMotion origin="layout" path="M -0.01081 0.01111 L -0.08555 -0.13033 " pathEditMode="relative" rAng="0" ptsTypes="AA">
                                      <p:cBhvr>
                                        <p:cTn id="63" dur="2000" fill="hold"/>
                                        <p:tgtEl>
                                          <p:spTgt spid="34"/>
                                        </p:tgtEl>
                                        <p:attrNameLst>
                                          <p:attrName>ppt_x</p:attrName>
                                          <p:attrName>ppt_y</p:attrName>
                                        </p:attrNameLst>
                                      </p:cBhvr>
                                      <p:rCtr x="-3737" y="-7083"/>
                                    </p:animMotion>
                                  </p:childTnLst>
                                </p:cTn>
                              </p:par>
                            </p:childTnLst>
                          </p:cTn>
                        </p:par>
                        <p:par>
                          <p:cTn id="64" fill="hold" nodeType="afterGroup">
                            <p:stCondLst>
                              <p:cond delay="2000"/>
                            </p:stCondLst>
                            <p:childTnLst>
                              <p:par>
                                <p:cTn id="65" presetID="1" presetClass="entr" presetSubtype="0"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childTnLst>
                          </p:cTn>
                        </p:par>
                        <p:par>
                          <p:cTn id="67" fill="hold" nodeType="afterGroup">
                            <p:stCondLst>
                              <p:cond delay="2000"/>
                            </p:stCondLst>
                            <p:childTnLst>
                              <p:par>
                                <p:cTn id="68" presetID="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childTnLst>
                                </p:cTn>
                              </p:par>
                            </p:childTnLst>
                          </p:cTn>
                        </p:par>
                        <p:par>
                          <p:cTn id="70" fill="hold" nodeType="afterGroup">
                            <p:stCondLst>
                              <p:cond delay="2000"/>
                            </p:stCondLst>
                            <p:childTnLst>
                              <p:par>
                                <p:cTn id="71" presetID="63" presetClass="path" presetSubtype="0" accel="50000" decel="50000" fill="hold" nodeType="afterEffect">
                                  <p:stCondLst>
                                    <p:cond delay="0"/>
                                  </p:stCondLst>
                                  <p:childTnLst>
                                    <p:animMotion origin="layout" path="M 5.55556E-7 -2.59259E-6 L -0.09167 0.10047 " pathEditMode="relative" rAng="0" ptsTypes="AA">
                                      <p:cBhvr>
                                        <p:cTn id="72" dur="2000" fill="hold"/>
                                        <p:tgtEl>
                                          <p:spTgt spid="37"/>
                                        </p:tgtEl>
                                        <p:attrNameLst>
                                          <p:attrName>ppt_x</p:attrName>
                                          <p:attrName>ppt_y</p:attrName>
                                        </p:attrNameLst>
                                      </p:cBhvr>
                                      <p:rCtr x="-4583" y="5023"/>
                                    </p:animMotion>
                                  </p:childTnLst>
                                </p:cTn>
                              </p:par>
                            </p:childTnLst>
                          </p:cTn>
                        </p:par>
                        <p:par>
                          <p:cTn id="73" fill="hold" nodeType="afterGroup">
                            <p:stCondLst>
                              <p:cond delay="4000"/>
                            </p:stCondLst>
                            <p:childTnLst>
                              <p:par>
                                <p:cTn id="74" presetID="1" presetClass="entr" presetSubtype="0" fill="hold" nodeType="afterEffect">
                                  <p:stCondLst>
                                    <p:cond delay="0"/>
                                  </p:stCondLst>
                                  <p:childTnLst>
                                    <p:set>
                                      <p:cBhvr>
                                        <p:cTn id="75" dur="1" fill="hold">
                                          <p:stCondLst>
                                            <p:cond delay="0"/>
                                          </p:stCondLst>
                                        </p:cTn>
                                        <p:tgtEl>
                                          <p:spTgt spid="20505"/>
                                        </p:tgtEl>
                                        <p:attrNameLst>
                                          <p:attrName>style.visibility</p:attrName>
                                        </p:attrNameLst>
                                      </p:cBhvr>
                                      <p:to>
                                        <p:strVal val="visible"/>
                                      </p:to>
                                    </p:set>
                                  </p:childTnLst>
                                </p:cTn>
                              </p:par>
                            </p:childTnLst>
                          </p:cTn>
                        </p:par>
                        <p:par>
                          <p:cTn id="76" fill="hold" nodeType="afterGroup">
                            <p:stCondLst>
                              <p:cond delay="4000"/>
                            </p:stCondLst>
                            <p:childTnLst>
                              <p:par>
                                <p:cTn id="77" presetID="26" presetClass="emph" presetSubtype="0" repeatCount="5000" fill="hold" nodeType="afterEffect">
                                  <p:stCondLst>
                                    <p:cond delay="0"/>
                                  </p:stCondLst>
                                  <p:childTnLst>
                                    <p:animEffect transition="out" filter="fade">
                                      <p:cBhvr>
                                        <p:cTn id="78" dur="500" tmFilter="0, 0; .2, .5; .8, .5; 1, 0"/>
                                        <p:tgtEl>
                                          <p:spTgt spid="20505"/>
                                        </p:tgtEl>
                                      </p:cBhvr>
                                    </p:animEffect>
                                    <p:animScale>
                                      <p:cBhvr>
                                        <p:cTn id="79" dur="250" autoRev="1" fill="hold"/>
                                        <p:tgtEl>
                                          <p:spTgt spid="20505"/>
                                        </p:tgtEl>
                                      </p:cBhvr>
                                      <p:by x="105000" y="105000"/>
                                    </p:animScale>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24"/>
                                        </p:tgtEl>
                                        <p:attrNameLst>
                                          <p:attrName>style.visibility</p:attrName>
                                        </p:attrNameLst>
                                      </p:cBhvr>
                                      <p:to>
                                        <p:strVal val="visible"/>
                                      </p:to>
                                    </p:set>
                                  </p:childTnLst>
                                </p:cTn>
                              </p:par>
                            </p:childTnLst>
                          </p:cTn>
                        </p:par>
                        <p:par>
                          <p:cTn id="84" fill="hold" nodeType="afterGroup">
                            <p:stCondLst>
                              <p:cond delay="0"/>
                            </p:stCondLst>
                            <p:childTnLst>
                              <p:par>
                                <p:cTn id="85" presetID="1" presetClass="entr" presetSubtype="0" fill="hold" nodeType="afterEffect">
                                  <p:stCondLst>
                                    <p:cond delay="0"/>
                                  </p:stCondLst>
                                  <p:childTnLst>
                                    <p:set>
                                      <p:cBhvr>
                                        <p:cTn id="86" dur="1" fill="hold">
                                          <p:stCondLst>
                                            <p:cond delay="0"/>
                                          </p:stCondLst>
                                        </p:cTn>
                                        <p:tgtEl>
                                          <p:spTgt spid="20488"/>
                                        </p:tgtEl>
                                        <p:attrNameLst>
                                          <p:attrName>style.visibility</p:attrName>
                                        </p:attrNameLst>
                                      </p:cBhvr>
                                      <p:to>
                                        <p:strVal val="visible"/>
                                      </p:to>
                                    </p:set>
                                  </p:childTnLst>
                                </p:cTn>
                              </p:par>
                            </p:childTnLst>
                          </p:cTn>
                        </p:par>
                        <p:par>
                          <p:cTn id="87" fill="hold" nodeType="afterGroup">
                            <p:stCondLst>
                              <p:cond delay="0"/>
                            </p:stCondLst>
                            <p:childTnLst>
                              <p:par>
                                <p:cTn id="88" presetID="1" presetClass="entr" presetSubtype="0" fill="hold" nodeType="afterEffect">
                                  <p:stCondLst>
                                    <p:cond delay="0"/>
                                  </p:stCondLst>
                                  <p:childTnLst>
                                    <p:set>
                                      <p:cBhvr>
                                        <p:cTn id="89" dur="1" fill="hold">
                                          <p:stCondLst>
                                            <p:cond delay="0"/>
                                          </p:stCondLst>
                                        </p:cTn>
                                        <p:tgtEl>
                                          <p:spTgt spid="5"/>
                                        </p:tgtEl>
                                        <p:attrNameLst>
                                          <p:attrName>style.visibility</p:attrName>
                                        </p:attrNameLst>
                                      </p:cBhvr>
                                      <p:to>
                                        <p:strVal val="visible"/>
                                      </p:to>
                                    </p:set>
                                  </p:childTnLst>
                                </p:cTn>
                              </p:par>
                            </p:childTnLst>
                          </p:cTn>
                        </p:par>
                        <p:par>
                          <p:cTn id="90" fill="hold" nodeType="afterGroup">
                            <p:stCondLst>
                              <p:cond delay="0"/>
                            </p:stCondLst>
                            <p:childTnLst>
                              <p:par>
                                <p:cTn id="91" presetID="56" presetClass="path" presetSubtype="0" accel="50000" decel="50000" fill="hold" nodeType="afterEffect">
                                  <p:stCondLst>
                                    <p:cond delay="0"/>
                                  </p:stCondLst>
                                  <p:childTnLst>
                                    <p:animMotion origin="layout" path="M -2.91667E-6 -3.7037E-7 L -0.15937 0.12523 " pathEditMode="relative" rAng="0" ptsTypes="AA">
                                      <p:cBhvr>
                                        <p:cTn id="92" dur="2000" fill="hold"/>
                                        <p:tgtEl>
                                          <p:spTgt spid="5"/>
                                        </p:tgtEl>
                                        <p:attrNameLst>
                                          <p:attrName>ppt_x</p:attrName>
                                          <p:attrName>ppt_y</p:attrName>
                                        </p:attrNameLst>
                                      </p:cBhvr>
                                      <p:rCtr x="-8255" y="5671"/>
                                    </p:animMotion>
                                  </p:childTnLst>
                                </p:cTn>
                              </p:par>
                            </p:childTnLst>
                          </p:cTn>
                        </p:par>
                        <p:par>
                          <p:cTn id="93" fill="hold" nodeType="afterGroup">
                            <p:stCondLst>
                              <p:cond delay="2000"/>
                            </p:stCondLst>
                            <p:childTnLst>
                              <p:par>
                                <p:cTn id="94" presetID="1" presetClass="entr" presetSubtype="0"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childTnLst>
                                </p:cTn>
                              </p:par>
                            </p:childTnLst>
                          </p:cTn>
                        </p:par>
                        <p:par>
                          <p:cTn id="96" fill="hold" nodeType="afterGroup">
                            <p:stCondLst>
                              <p:cond delay="2000"/>
                            </p:stCondLst>
                            <p:childTnLst>
                              <p:par>
                                <p:cTn id="97" presetID="1" presetClass="entr" presetSubtype="0" fill="hold" nodeType="afterEffect">
                                  <p:stCondLst>
                                    <p:cond delay="0"/>
                                  </p:stCondLst>
                                  <p:childTnLst>
                                    <p:set>
                                      <p:cBhvr>
                                        <p:cTn id="98" dur="1" fill="hold">
                                          <p:stCondLst>
                                            <p:cond delay="0"/>
                                          </p:stCondLst>
                                        </p:cTn>
                                        <p:tgtEl>
                                          <p:spTgt spid="40"/>
                                        </p:tgtEl>
                                        <p:attrNameLst>
                                          <p:attrName>style.visibility</p:attrName>
                                        </p:attrNameLst>
                                      </p:cBhvr>
                                      <p:to>
                                        <p:strVal val="visible"/>
                                      </p:to>
                                    </p:set>
                                  </p:childTnLst>
                                </p:cTn>
                              </p:par>
                            </p:childTnLst>
                          </p:cTn>
                        </p:par>
                        <p:par>
                          <p:cTn id="99" fill="hold" nodeType="afterGroup">
                            <p:stCondLst>
                              <p:cond delay="2000"/>
                            </p:stCondLst>
                            <p:childTnLst>
                              <p:par>
                                <p:cTn id="100" presetID="56" presetClass="path" presetSubtype="0" accel="50000" decel="50000" fill="hold" nodeType="afterEffect">
                                  <p:stCondLst>
                                    <p:cond delay="0"/>
                                  </p:stCondLst>
                                  <p:childTnLst>
                                    <p:animMotion origin="layout" path="M -2.08333E-7 -3.7037E-6 L -0.2888 0.22778 " pathEditMode="relative" rAng="0" ptsTypes="AA">
                                      <p:cBhvr>
                                        <p:cTn id="101" dur="2000" fill="hold"/>
                                        <p:tgtEl>
                                          <p:spTgt spid="40"/>
                                        </p:tgtEl>
                                        <p:attrNameLst>
                                          <p:attrName>ppt_x</p:attrName>
                                          <p:attrName>ppt_y</p:attrName>
                                        </p:attrNameLst>
                                      </p:cBhvr>
                                      <p:rCtr x="-14440" y="11389"/>
                                    </p:animMotion>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38"/>
                                        </p:tgtEl>
                                        <p:attrNameLst>
                                          <p:attrName>style.visibility</p:attrName>
                                        </p:attrNameLst>
                                      </p:cBhvr>
                                      <p:to>
                                        <p:strVal val="visible"/>
                                      </p:to>
                                    </p:set>
                                  </p:childTnLst>
                                </p:cTn>
                              </p:par>
                            </p:childTnLst>
                          </p:cTn>
                        </p:par>
                        <p:par>
                          <p:cTn id="106" fill="hold">
                            <p:stCondLst>
                              <p:cond delay="0"/>
                            </p:stCondLst>
                            <p:childTnLst>
                              <p:par>
                                <p:cTn id="107" presetID="26" presetClass="emph" presetSubtype="0" repeatCount="5000" fill="hold" nodeType="afterEffect">
                                  <p:stCondLst>
                                    <p:cond delay="0"/>
                                  </p:stCondLst>
                                  <p:childTnLst>
                                    <p:animEffect transition="out" filter="fade">
                                      <p:cBhvr>
                                        <p:cTn id="108" dur="500" tmFilter="0, 0; .2, .5; .8, .5; 1, 0"/>
                                        <p:tgtEl>
                                          <p:spTgt spid="38"/>
                                        </p:tgtEl>
                                      </p:cBhvr>
                                    </p:animEffect>
                                    <p:animScale>
                                      <p:cBhvr>
                                        <p:cTn id="109" dur="25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B3BA94-3925-45F8-B7B7-1B43DA94A7DB}"/>
              </a:ext>
            </a:extLst>
          </p:cNvPr>
          <p:cNvSpPr>
            <a:spLocks noGrp="1"/>
          </p:cNvSpPr>
          <p:nvPr>
            <p:ph type="title"/>
          </p:nvPr>
        </p:nvSpPr>
        <p:spPr>
          <a:xfrm>
            <a:off x="4234757" y="401228"/>
            <a:ext cx="4813571" cy="1609725"/>
          </a:xfrm>
        </p:spPr>
        <p:txBody>
          <a:bodyPr/>
          <a:lstStyle/>
          <a:p>
            <a:pPr>
              <a:defRPr/>
            </a:pPr>
            <a:r>
              <a:rPr lang="fr-FR" dirty="0"/>
              <a:t>PIEGES A EVITER…..</a:t>
            </a:r>
          </a:p>
        </p:txBody>
      </p:sp>
      <p:pic>
        <p:nvPicPr>
          <p:cNvPr id="31747" name="Espace réservé du contenu 3">
            <a:extLst>
              <a:ext uri="{FF2B5EF4-FFF2-40B4-BE49-F238E27FC236}">
                <a16:creationId xmlns:a16="http://schemas.microsoft.com/office/drawing/2014/main" id="{B2C90C7A-1EC3-455A-A222-C56B6B5D79A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30264" y="332656"/>
            <a:ext cx="2295525" cy="1990725"/>
          </a:xfrm>
        </p:spPr>
      </p:pic>
      <p:pic>
        <p:nvPicPr>
          <p:cNvPr id="6" name="Espace réservé du contenu 5">
            <a:extLst>
              <a:ext uri="{FF2B5EF4-FFF2-40B4-BE49-F238E27FC236}">
                <a16:creationId xmlns:a16="http://schemas.microsoft.com/office/drawing/2014/main" id="{FF89C499-84AC-4C11-83FD-1FCC26A54FA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t="28554"/>
          <a:stretch>
            <a:fillRect/>
          </a:stretch>
        </p:blipFill>
        <p:spPr>
          <a:xfrm>
            <a:off x="3322414" y="2226469"/>
            <a:ext cx="4494213" cy="2405062"/>
          </a:xfrm>
        </p:spPr>
      </p:pic>
      <p:sp>
        <p:nvSpPr>
          <p:cNvPr id="31749" name="Espace réservé du numéro de diapositive 4">
            <a:extLst>
              <a:ext uri="{FF2B5EF4-FFF2-40B4-BE49-F238E27FC236}">
                <a16:creationId xmlns:a16="http://schemas.microsoft.com/office/drawing/2014/main" id="{178EDD5E-9FAC-4B57-A9B2-A757331E610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A299B865-209E-4565-9FF7-97383CBC531D}" type="slidenum">
              <a:rPr lang="fr-FR" altLang="fr-FR" smtClean="0">
                <a:solidFill>
                  <a:srgbClr val="FFFFFF"/>
                </a:solidFill>
              </a:rPr>
              <a:pPr/>
              <a:t>15</a:t>
            </a:fld>
            <a:endParaRPr lang="fr-FR" altLang="fr-FR">
              <a:solidFill>
                <a:srgbClr val="FFFFFF"/>
              </a:solidFill>
            </a:endParaRPr>
          </a:p>
        </p:txBody>
      </p:sp>
      <p:pic>
        <p:nvPicPr>
          <p:cNvPr id="8" name="Image 7">
            <a:extLst>
              <a:ext uri="{FF2B5EF4-FFF2-40B4-BE49-F238E27FC236}">
                <a16:creationId xmlns:a16="http://schemas.microsoft.com/office/drawing/2014/main" id="{CF15FFE7-03C4-44DB-BA12-E85E94B0A7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0913" y="3814838"/>
            <a:ext cx="40100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a:extLst>
              <a:ext uri="{FF2B5EF4-FFF2-40B4-BE49-F238E27FC236}">
                <a16:creationId xmlns:a16="http://schemas.microsoft.com/office/drawing/2014/main" id="{ED5C0BFC-4CE2-4949-90EA-A3D6E32D03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8328" y="809458"/>
            <a:ext cx="2808287"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4EDADEA0-9102-45B9-8C87-361854E7F1E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827486" y="4008978"/>
            <a:ext cx="4010025"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26" presetClass="emph" presetSubtype="0" repeatCount="4000" fill="hold" nodeType="withEffect">
                                  <p:stCondLst>
                                    <p:cond delay="0"/>
                                  </p:stCondLst>
                                  <p:childTnLst>
                                    <p:animEffect transition="out" filter="fade">
                                      <p:cBhvr>
                                        <p:cTn id="8" dur="500" tmFilter="0, 0; .2, .5; .8, .5; 1, 0"/>
                                        <p:tgtEl>
                                          <p:spTgt spid="6"/>
                                        </p:tgtEl>
                                      </p:cBhvr>
                                    </p:animEffect>
                                    <p:animScale>
                                      <p:cBhvr>
                                        <p:cTn id="9" dur="250" autoRev="1" fill="hold"/>
                                        <p:tgtEl>
                                          <p:spTgt spid="6"/>
                                        </p:tgtEl>
                                      </p:cBhvr>
                                      <p:by x="105000" y="105000"/>
                                    </p:animScale>
                                  </p:childTnLst>
                                </p:cTn>
                              </p:par>
                              <p:par>
                                <p:cTn id="10" presetID="1"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26" presetClass="emph" presetSubtype="0" repeatCount="5000" fill="hold" nodeType="withEffect">
                                  <p:stCondLst>
                                    <p:cond delay="0"/>
                                  </p:stCondLst>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26" presetClass="emph" presetSubtype="0" repeatCount="5000" fill="hold" nodeType="withEffect">
                                  <p:stCondLst>
                                    <p:cond delay="0"/>
                                  </p:stCondLst>
                                  <p:childTnLst>
                                    <p:animEffect transition="out" filter="fade">
                                      <p:cBhvr>
                                        <p:cTn id="18" dur="500" tmFilter="0, 0; .2, .5; .8, .5; 1, 0"/>
                                        <p:tgtEl>
                                          <p:spTgt spid="10"/>
                                        </p:tgtEl>
                                      </p:cBhvr>
                                    </p:animEffect>
                                    <p:animScale>
                                      <p:cBhvr>
                                        <p:cTn id="19" dur="250" autoRev="1" fill="hold"/>
                                        <p:tgtEl>
                                          <p:spTgt spid="10"/>
                                        </p:tgtEl>
                                      </p:cBhvr>
                                      <p:by x="105000" y="105000"/>
                                    </p:animScale>
                                  </p:childTnLst>
                                </p:cTn>
                              </p:par>
                              <p:par>
                                <p:cTn id="20" presetID="1"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26" presetClass="emph" presetSubtype="0" repeatCount="5000" fill="hold" nodeType="withEffect">
                                  <p:stCondLst>
                                    <p:cond delay="0"/>
                                  </p:stCondLst>
                                  <p:childTnLst>
                                    <p:animEffect transition="out" filter="fade">
                                      <p:cBhvr>
                                        <p:cTn id="23" dur="500" tmFilter="0, 0; .2, .5; .8, .5; 1, 0"/>
                                        <p:tgtEl>
                                          <p:spTgt spid="12"/>
                                        </p:tgtEl>
                                      </p:cBhvr>
                                    </p:animEffect>
                                    <p:animScale>
                                      <p:cBhvr>
                                        <p:cTn id="24"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Espace réservé du numéro de diapositive 1">
            <a:extLst>
              <a:ext uri="{FF2B5EF4-FFF2-40B4-BE49-F238E27FC236}">
                <a16:creationId xmlns:a16="http://schemas.microsoft.com/office/drawing/2014/main" id="{FD830ACE-F129-491D-9A55-F59FD735FE9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F7BA8349-E86D-42B4-9541-2643592BF4C4}" type="slidenum">
              <a:rPr lang="fr-FR" altLang="fr-FR" smtClean="0">
                <a:solidFill>
                  <a:srgbClr val="FFFFFF"/>
                </a:solidFill>
              </a:rPr>
              <a:pPr/>
              <a:t>16</a:t>
            </a:fld>
            <a:endParaRPr lang="fr-FR" altLang="fr-FR">
              <a:solidFill>
                <a:srgbClr val="FFFFFF"/>
              </a:solidFill>
            </a:endParaRPr>
          </a:p>
        </p:txBody>
      </p:sp>
      <p:grpSp>
        <p:nvGrpSpPr>
          <p:cNvPr id="9" name="Groupe 8">
            <a:extLst>
              <a:ext uri="{FF2B5EF4-FFF2-40B4-BE49-F238E27FC236}">
                <a16:creationId xmlns:a16="http://schemas.microsoft.com/office/drawing/2014/main" id="{7CE0BEFE-6AF9-4955-AB27-9930573DB1E5}"/>
              </a:ext>
            </a:extLst>
          </p:cNvPr>
          <p:cNvGrpSpPr/>
          <p:nvPr/>
        </p:nvGrpSpPr>
        <p:grpSpPr>
          <a:xfrm>
            <a:off x="269992" y="999778"/>
            <a:ext cx="8666163" cy="4186584"/>
            <a:chOff x="269992" y="999778"/>
            <a:chExt cx="8666163" cy="4186584"/>
          </a:xfrm>
        </p:grpSpPr>
        <p:pic>
          <p:nvPicPr>
            <p:cNvPr id="32770" name="Image 3">
              <a:extLst>
                <a:ext uri="{FF2B5EF4-FFF2-40B4-BE49-F238E27FC236}">
                  <a16:creationId xmlns:a16="http://schemas.microsoft.com/office/drawing/2014/main" id="{B13C02EE-11A3-470D-A525-A772185D3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4165"/>
            <a:stretch>
              <a:fillRect/>
            </a:stretch>
          </p:blipFill>
          <p:spPr bwMode="auto">
            <a:xfrm>
              <a:off x="269992" y="1025524"/>
              <a:ext cx="8666163" cy="416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Image 6">
              <a:extLst>
                <a:ext uri="{FF2B5EF4-FFF2-40B4-BE49-F238E27FC236}">
                  <a16:creationId xmlns:a16="http://schemas.microsoft.com/office/drawing/2014/main" id="{C9E048C1-B76E-4D5F-9C0E-83F6CEE730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3432" y="999778"/>
              <a:ext cx="39052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Organigramme : Préparation 11">
            <a:extLst>
              <a:ext uri="{FF2B5EF4-FFF2-40B4-BE49-F238E27FC236}">
                <a16:creationId xmlns:a16="http://schemas.microsoft.com/office/drawing/2014/main" id="{6FA9B681-5E53-4507-8C16-908B60B78C61}"/>
              </a:ext>
            </a:extLst>
          </p:cNvPr>
          <p:cNvSpPr/>
          <p:nvPr/>
        </p:nvSpPr>
        <p:spPr>
          <a:xfrm>
            <a:off x="9283389" y="5441227"/>
            <a:ext cx="2474912" cy="1220787"/>
          </a:xfrm>
          <a:prstGeom prst="flowChartPreparation">
            <a:avLst/>
          </a:prstGeom>
        </p:spPr>
        <p:style>
          <a:lnRef idx="3">
            <a:schemeClr val="lt1"/>
          </a:lnRef>
          <a:fillRef idx="1">
            <a:schemeClr val="accent5"/>
          </a:fillRef>
          <a:effectRef idx="1">
            <a:schemeClr val="accent5"/>
          </a:effectRef>
          <a:fontRef idx="minor">
            <a:schemeClr val="lt1"/>
          </a:fontRef>
        </p:style>
        <p:txBody>
          <a:bodyPr anchor="ctr"/>
          <a:lstStyle/>
          <a:p>
            <a:pPr algn="ctr">
              <a:defRPr/>
            </a:pPr>
            <a:r>
              <a:rPr lang="fr-FR" sz="1600" dirty="0"/>
              <a:t>Ecriture de procédures standardisées</a:t>
            </a:r>
          </a:p>
        </p:txBody>
      </p:sp>
      <p:sp>
        <p:nvSpPr>
          <p:cNvPr id="14" name="Organigramme : Préparation 13">
            <a:extLst>
              <a:ext uri="{FF2B5EF4-FFF2-40B4-BE49-F238E27FC236}">
                <a16:creationId xmlns:a16="http://schemas.microsoft.com/office/drawing/2014/main" id="{F9ACAEEA-7B0D-4F75-AF12-0270C1EA5715}"/>
              </a:ext>
            </a:extLst>
          </p:cNvPr>
          <p:cNvSpPr/>
          <p:nvPr/>
        </p:nvSpPr>
        <p:spPr>
          <a:xfrm>
            <a:off x="9430233" y="2245750"/>
            <a:ext cx="2181225" cy="1139825"/>
          </a:xfrm>
          <a:prstGeom prst="flowChartPreparation">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fr-FR" dirty="0"/>
              <a:t>Check </a:t>
            </a:r>
            <a:r>
              <a:rPr lang="fr-FR" dirty="0" err="1"/>
              <a:t>list</a:t>
            </a:r>
            <a:r>
              <a:rPr lang="fr-FR" dirty="0"/>
              <a:t> en début de prise de poste</a:t>
            </a:r>
          </a:p>
        </p:txBody>
      </p:sp>
      <p:sp>
        <p:nvSpPr>
          <p:cNvPr id="15" name="Organigramme : Préparation 14">
            <a:extLst>
              <a:ext uri="{FF2B5EF4-FFF2-40B4-BE49-F238E27FC236}">
                <a16:creationId xmlns:a16="http://schemas.microsoft.com/office/drawing/2014/main" id="{866F2492-53B2-48E7-98FB-5AFBF6E3DDB0}"/>
              </a:ext>
            </a:extLst>
          </p:cNvPr>
          <p:cNvSpPr/>
          <p:nvPr/>
        </p:nvSpPr>
        <p:spPr>
          <a:xfrm>
            <a:off x="9430233" y="3933056"/>
            <a:ext cx="2182813" cy="1139825"/>
          </a:xfrm>
          <a:prstGeom prst="flowChartPreparation">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fr-FR" sz="1600" dirty="0"/>
              <a:t>Choisir</a:t>
            </a:r>
            <a:r>
              <a:rPr lang="fr-FR" dirty="0"/>
              <a:t> des bonnes pastilles </a:t>
            </a:r>
            <a:r>
              <a:rPr lang="fr-FR" dirty="0" err="1"/>
              <a:t>ecg</a:t>
            </a:r>
            <a:endParaRPr lang="fr-FR" dirty="0"/>
          </a:p>
        </p:txBody>
      </p:sp>
      <p:sp>
        <p:nvSpPr>
          <p:cNvPr id="16" name="Organigramme : Préparation 15">
            <a:extLst>
              <a:ext uri="{FF2B5EF4-FFF2-40B4-BE49-F238E27FC236}">
                <a16:creationId xmlns:a16="http://schemas.microsoft.com/office/drawing/2014/main" id="{5CACD431-7D41-47BB-845D-67A2AAA8A892}"/>
              </a:ext>
            </a:extLst>
          </p:cNvPr>
          <p:cNvSpPr/>
          <p:nvPr/>
        </p:nvSpPr>
        <p:spPr>
          <a:xfrm>
            <a:off x="9358313" y="660400"/>
            <a:ext cx="2327275" cy="1217613"/>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dirty="0"/>
              <a:t>Formation sur les appareils de  monitorage</a:t>
            </a:r>
          </a:p>
        </p:txBody>
      </p:sp>
      <p:sp>
        <p:nvSpPr>
          <p:cNvPr id="18" name="Titre 1">
            <a:extLst>
              <a:ext uri="{FF2B5EF4-FFF2-40B4-BE49-F238E27FC236}">
                <a16:creationId xmlns:a16="http://schemas.microsoft.com/office/drawing/2014/main" id="{EA264B76-4CC4-4656-A299-C43F905889AA}"/>
              </a:ext>
            </a:extLst>
          </p:cNvPr>
          <p:cNvSpPr txBox="1">
            <a:spLocks/>
          </p:cNvSpPr>
          <p:nvPr/>
        </p:nvSpPr>
        <p:spPr>
          <a:xfrm>
            <a:off x="279533" y="140393"/>
            <a:ext cx="9848915" cy="770831"/>
          </a:xfrm>
          <a:prstGeom prst="rect">
            <a:avLst/>
          </a:prstGeom>
        </p:spPr>
        <p:txBody>
          <a:bodyPr/>
          <a:lstStyle>
            <a:lvl1pPr algn="l" rtl="0" eaLnBrk="0" fontAlgn="base" hangingPunct="0">
              <a:lnSpc>
                <a:spcPct val="90000"/>
              </a:lnSpc>
              <a:spcBef>
                <a:spcPct val="0"/>
              </a:spcBef>
              <a:spcAft>
                <a:spcPct val="0"/>
              </a:spcAft>
              <a:defRPr sz="4200" kern="1200" cap="all">
                <a:blipFill>
                  <a:blip r:embed="rId4"/>
                  <a:tile tx="6350" ty="-127000" sx="65000" sy="64000" flip="none" algn="tl"/>
                </a:blipFill>
                <a:latin typeface="+mj-lt"/>
                <a:ea typeface="+mj-ea"/>
                <a:cs typeface="+mj-cs"/>
              </a:defRPr>
            </a:lvl1pPr>
            <a:lvl2pPr algn="l" rtl="0" eaLnBrk="0" fontAlgn="base" hangingPunct="0">
              <a:lnSpc>
                <a:spcPct val="90000"/>
              </a:lnSpc>
              <a:spcBef>
                <a:spcPct val="0"/>
              </a:spcBef>
              <a:spcAft>
                <a:spcPct val="0"/>
              </a:spcAft>
              <a:defRPr sz="4200">
                <a:solidFill>
                  <a:schemeClr val="tx1"/>
                </a:solidFill>
                <a:latin typeface="Rockwell Condensed" pitchFamily="18" charset="0"/>
              </a:defRPr>
            </a:lvl2pPr>
            <a:lvl3pPr algn="l" rtl="0" eaLnBrk="0" fontAlgn="base" hangingPunct="0">
              <a:lnSpc>
                <a:spcPct val="90000"/>
              </a:lnSpc>
              <a:spcBef>
                <a:spcPct val="0"/>
              </a:spcBef>
              <a:spcAft>
                <a:spcPct val="0"/>
              </a:spcAft>
              <a:defRPr sz="4200">
                <a:solidFill>
                  <a:schemeClr val="tx1"/>
                </a:solidFill>
                <a:latin typeface="Rockwell Condensed" pitchFamily="18" charset="0"/>
              </a:defRPr>
            </a:lvl3pPr>
            <a:lvl4pPr algn="l" rtl="0" eaLnBrk="0" fontAlgn="base" hangingPunct="0">
              <a:lnSpc>
                <a:spcPct val="90000"/>
              </a:lnSpc>
              <a:spcBef>
                <a:spcPct val="0"/>
              </a:spcBef>
              <a:spcAft>
                <a:spcPct val="0"/>
              </a:spcAft>
              <a:defRPr sz="4200">
                <a:solidFill>
                  <a:schemeClr val="tx1"/>
                </a:solidFill>
                <a:latin typeface="Rockwell Condensed" pitchFamily="18" charset="0"/>
              </a:defRPr>
            </a:lvl4pPr>
            <a:lvl5pPr algn="l" rtl="0" eaLnBrk="0" fontAlgn="base" hangingPunct="0">
              <a:lnSpc>
                <a:spcPct val="90000"/>
              </a:lnSpc>
              <a:spcBef>
                <a:spcPct val="0"/>
              </a:spcBef>
              <a:spcAft>
                <a:spcPct val="0"/>
              </a:spcAft>
              <a:defRPr sz="4200">
                <a:solidFill>
                  <a:schemeClr val="tx1"/>
                </a:solidFill>
                <a:latin typeface="Rockwell Condensed" pitchFamily="18" charset="0"/>
              </a:defRPr>
            </a:lvl5pPr>
            <a:lvl6pPr marL="457200" algn="l" rtl="0" fontAlgn="base">
              <a:lnSpc>
                <a:spcPct val="90000"/>
              </a:lnSpc>
              <a:spcBef>
                <a:spcPct val="0"/>
              </a:spcBef>
              <a:spcAft>
                <a:spcPct val="0"/>
              </a:spcAft>
              <a:defRPr sz="4200">
                <a:solidFill>
                  <a:schemeClr val="tx1"/>
                </a:solidFill>
                <a:latin typeface="Rockwell Condensed" pitchFamily="18" charset="0"/>
              </a:defRPr>
            </a:lvl6pPr>
            <a:lvl7pPr marL="914400" algn="l" rtl="0" fontAlgn="base">
              <a:lnSpc>
                <a:spcPct val="90000"/>
              </a:lnSpc>
              <a:spcBef>
                <a:spcPct val="0"/>
              </a:spcBef>
              <a:spcAft>
                <a:spcPct val="0"/>
              </a:spcAft>
              <a:defRPr sz="4200">
                <a:solidFill>
                  <a:schemeClr val="tx1"/>
                </a:solidFill>
                <a:latin typeface="Rockwell Condensed" pitchFamily="18" charset="0"/>
              </a:defRPr>
            </a:lvl7pPr>
            <a:lvl8pPr marL="1371600" algn="l" rtl="0" fontAlgn="base">
              <a:lnSpc>
                <a:spcPct val="90000"/>
              </a:lnSpc>
              <a:spcBef>
                <a:spcPct val="0"/>
              </a:spcBef>
              <a:spcAft>
                <a:spcPct val="0"/>
              </a:spcAft>
              <a:defRPr sz="4200">
                <a:solidFill>
                  <a:schemeClr val="tx1"/>
                </a:solidFill>
                <a:latin typeface="Rockwell Condensed" pitchFamily="18" charset="0"/>
              </a:defRPr>
            </a:lvl8pPr>
            <a:lvl9pPr marL="1828800" algn="l" rtl="0" fontAlgn="base">
              <a:lnSpc>
                <a:spcPct val="90000"/>
              </a:lnSpc>
              <a:spcBef>
                <a:spcPct val="0"/>
              </a:spcBef>
              <a:spcAft>
                <a:spcPct val="0"/>
              </a:spcAft>
              <a:defRPr sz="4200">
                <a:solidFill>
                  <a:schemeClr val="tx1"/>
                </a:solidFill>
                <a:latin typeface="Rockwell Condensed" pitchFamily="18" charset="0"/>
              </a:defRPr>
            </a:lvl9pPr>
          </a:lstStyle>
          <a:p>
            <a:pPr defTabSz="914400">
              <a:defRPr/>
            </a:pPr>
            <a:r>
              <a:rPr lang="fr-FR" dirty="0"/>
              <a:t>ALARMES LES PLUS FREQUEMMENT RENCONTREES</a:t>
            </a:r>
          </a:p>
        </p:txBody>
      </p:sp>
      <p:sp>
        <p:nvSpPr>
          <p:cNvPr id="8" name="Rectangle 7">
            <a:extLst>
              <a:ext uri="{FF2B5EF4-FFF2-40B4-BE49-F238E27FC236}">
                <a16:creationId xmlns:a16="http://schemas.microsoft.com/office/drawing/2014/main" id="{D5464852-DAE8-4BA1-86BA-A708A6BA24EF}"/>
              </a:ext>
            </a:extLst>
          </p:cNvPr>
          <p:cNvSpPr/>
          <p:nvPr/>
        </p:nvSpPr>
        <p:spPr>
          <a:xfrm>
            <a:off x="290839" y="2001143"/>
            <a:ext cx="4201778" cy="288032"/>
          </a:xfrm>
          <a:prstGeom prst="rect">
            <a:avLst/>
          </a:prstGeom>
          <a:noFill/>
          <a:ln w="38100"/>
          <a:effectLst>
            <a:glow rad="1397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lgn="ctr">
              <a:defRPr/>
            </a:pPr>
            <a:endParaRPr lang="fr-FR" dirty="0"/>
          </a:p>
        </p:txBody>
      </p:sp>
      <p:pic>
        <p:nvPicPr>
          <p:cNvPr id="17" name="Image 16" descr="Une image contenant texte&#10;&#10;Description générée automatiquement">
            <a:extLst>
              <a:ext uri="{FF2B5EF4-FFF2-40B4-BE49-F238E27FC236}">
                <a16:creationId xmlns:a16="http://schemas.microsoft.com/office/drawing/2014/main" id="{0759BEB6-350B-4749-AE10-9434ECAD18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 y="0"/>
            <a:ext cx="10600339" cy="3772227"/>
          </a:xfrm>
          <a:prstGeom prst="rect">
            <a:avLst/>
          </a:prstGeom>
        </p:spPr>
      </p:pic>
      <p:pic>
        <p:nvPicPr>
          <p:cNvPr id="21" name="Image 20" descr="Une image contenant texte&#10;&#10;Description générée automatiquement">
            <a:extLst>
              <a:ext uri="{FF2B5EF4-FFF2-40B4-BE49-F238E27FC236}">
                <a16:creationId xmlns:a16="http://schemas.microsoft.com/office/drawing/2014/main" id="{D3FD00D6-3F6E-43A0-B727-AAFAC6AC9A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784631"/>
            <a:ext cx="10691787" cy="2644369"/>
          </a:xfrm>
          <a:prstGeom prst="rect">
            <a:avLst/>
          </a:prstGeom>
        </p:spPr>
      </p:pic>
      <p:pic>
        <p:nvPicPr>
          <p:cNvPr id="23" name="Image 22" descr="Une image contenant texte&#10;&#10;Description générée automatiquement">
            <a:extLst>
              <a:ext uri="{FF2B5EF4-FFF2-40B4-BE49-F238E27FC236}">
                <a16:creationId xmlns:a16="http://schemas.microsoft.com/office/drawing/2014/main" id="{AF744E41-4A82-41F0-8560-DEDCD8157F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753718"/>
            <a:ext cx="10653683" cy="15241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ox(in)">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2" presetClass="exit" presetSubtype="4" fill="hold" nodeType="clickEffect">
                                  <p:stCondLst>
                                    <p:cond delay="0"/>
                                  </p:stCondLst>
                                  <p:childTnLst>
                                    <p:anim calcmode="lin" valueType="num">
                                      <p:cBhvr additive="base">
                                        <p:cTn id="22" dur="500"/>
                                        <p:tgtEl>
                                          <p:spTgt spid="17"/>
                                        </p:tgtEl>
                                        <p:attrNameLst>
                                          <p:attrName>ppt_y</p:attrName>
                                        </p:attrNameLst>
                                      </p:cBhvr>
                                      <p:tavLst>
                                        <p:tav tm="0">
                                          <p:val>
                                            <p:strVal val="#ppt_y"/>
                                          </p:val>
                                        </p:tav>
                                        <p:tav tm="100000">
                                          <p:val>
                                            <p:strVal val="#ppt_y+#ppt_h*1.125000"/>
                                          </p:val>
                                        </p:tav>
                                      </p:tavLst>
                                    </p:anim>
                                    <p:animEffect transition="out" filter="wipe(down)">
                                      <p:cBhvr>
                                        <p:cTn id="23" dur="500"/>
                                        <p:tgtEl>
                                          <p:spTgt spid="17"/>
                                        </p:tgtEl>
                                      </p:cBhvr>
                                    </p:animEffect>
                                    <p:set>
                                      <p:cBhvr>
                                        <p:cTn id="24" dur="1" fill="hold">
                                          <p:stCondLst>
                                            <p:cond delay="499"/>
                                          </p:stCondLst>
                                        </p:cTn>
                                        <p:tgtEl>
                                          <p:spTgt spid="1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xit" presetSubtype="0" fill="hold" nodeType="clickEffect">
                                  <p:stCondLst>
                                    <p:cond delay="0"/>
                                  </p:stCondLst>
                                  <p:childTnLst>
                                    <p:animEffect transition="out" filter="fade">
                                      <p:cBhvr>
                                        <p:cTn id="35" dur="1000"/>
                                        <p:tgtEl>
                                          <p:spTgt spid="21"/>
                                        </p:tgtEl>
                                      </p:cBhvr>
                                    </p:animEffect>
                                    <p:anim calcmode="lin" valueType="num">
                                      <p:cBhvr>
                                        <p:cTn id="36" dur="1000"/>
                                        <p:tgtEl>
                                          <p:spTgt spid="21"/>
                                        </p:tgtEl>
                                        <p:attrNameLst>
                                          <p:attrName>ppt_x</p:attrName>
                                        </p:attrNameLst>
                                      </p:cBhvr>
                                      <p:tavLst>
                                        <p:tav tm="0">
                                          <p:val>
                                            <p:strVal val="ppt_x"/>
                                          </p:val>
                                        </p:tav>
                                        <p:tav tm="100000">
                                          <p:val>
                                            <p:strVal val="ppt_x"/>
                                          </p:val>
                                        </p:tav>
                                      </p:tavLst>
                                    </p:anim>
                                    <p:anim calcmode="lin" valueType="num">
                                      <p:cBhvr>
                                        <p:cTn id="37" dur="1000"/>
                                        <p:tgtEl>
                                          <p:spTgt spid="21"/>
                                        </p:tgtEl>
                                        <p:attrNameLst>
                                          <p:attrName>ppt_y</p:attrName>
                                        </p:attrNameLst>
                                      </p:cBhvr>
                                      <p:tavLst>
                                        <p:tav tm="0">
                                          <p:val>
                                            <p:strVal val="ppt_y"/>
                                          </p:val>
                                        </p:tav>
                                        <p:tav tm="100000">
                                          <p:val>
                                            <p:strVal val="ppt_y+.1"/>
                                          </p:val>
                                        </p:tav>
                                      </p:tavLst>
                                    </p:anim>
                                    <p:set>
                                      <p:cBhvr>
                                        <p:cTn id="38" dur="1" fill="hold">
                                          <p:stCondLst>
                                            <p:cond delay="999"/>
                                          </p:stCondLst>
                                        </p:cTn>
                                        <p:tgtEl>
                                          <p:spTgt spid="2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nodeType="clickEffect">
                                  <p:stCondLst>
                                    <p:cond delay="0"/>
                                  </p:stCondLst>
                                  <p:childTnLst>
                                    <p:animEffect transition="out" filter="fade">
                                      <p:cBhvr>
                                        <p:cTn id="49" dur="1000"/>
                                        <p:tgtEl>
                                          <p:spTgt spid="23"/>
                                        </p:tgtEl>
                                      </p:cBhvr>
                                    </p:animEffect>
                                    <p:anim calcmode="lin" valueType="num">
                                      <p:cBhvr>
                                        <p:cTn id="50" dur="1000"/>
                                        <p:tgtEl>
                                          <p:spTgt spid="23"/>
                                        </p:tgtEl>
                                        <p:attrNameLst>
                                          <p:attrName>ppt_x</p:attrName>
                                        </p:attrNameLst>
                                      </p:cBhvr>
                                      <p:tavLst>
                                        <p:tav tm="0">
                                          <p:val>
                                            <p:strVal val="ppt_x"/>
                                          </p:val>
                                        </p:tav>
                                        <p:tav tm="100000">
                                          <p:val>
                                            <p:strVal val="ppt_x"/>
                                          </p:val>
                                        </p:tav>
                                      </p:tavLst>
                                    </p:anim>
                                    <p:anim calcmode="lin" valueType="num">
                                      <p:cBhvr>
                                        <p:cTn id="51" dur="1000"/>
                                        <p:tgtEl>
                                          <p:spTgt spid="23"/>
                                        </p:tgtEl>
                                        <p:attrNameLst>
                                          <p:attrName>ppt_y</p:attrName>
                                        </p:attrNameLst>
                                      </p:cBhvr>
                                      <p:tavLst>
                                        <p:tav tm="0">
                                          <p:val>
                                            <p:strVal val="ppt_y"/>
                                          </p:val>
                                        </p:tav>
                                        <p:tav tm="100000">
                                          <p:val>
                                            <p:strVal val="ppt_y+.1"/>
                                          </p:val>
                                        </p:tav>
                                      </p:tavLst>
                                    </p:anim>
                                    <p:set>
                                      <p:cBhvr>
                                        <p:cTn id="52" dur="1" fill="hold">
                                          <p:stCondLst>
                                            <p:cond delay="999"/>
                                          </p:stCondLst>
                                        </p:cTn>
                                        <p:tgtEl>
                                          <p:spTgt spid="23"/>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childTnLst>
                          </p:cTn>
                        </p:par>
                        <p:par>
                          <p:cTn id="60" fill="hold">
                            <p:stCondLst>
                              <p:cond delay="0"/>
                            </p:stCondLst>
                            <p:childTnLst>
                              <p:par>
                                <p:cTn id="61" presetID="1"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par>
                          <p:cTn id="63" fill="hold">
                            <p:stCondLst>
                              <p:cond delay="0"/>
                            </p:stCondLst>
                            <p:childTnLst>
                              <p:par>
                                <p:cTn id="64" presetID="1" presetClass="entr" presetSubtype="0"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u numéro de diapositive 1">
            <a:extLst>
              <a:ext uri="{FF2B5EF4-FFF2-40B4-BE49-F238E27FC236}">
                <a16:creationId xmlns:a16="http://schemas.microsoft.com/office/drawing/2014/main" id="{247B40E5-EB95-4DCF-8AB1-C1854A64FC0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E0D7966A-E63B-4557-BFDC-8DDEB3C674C9}" type="slidenum">
              <a:rPr lang="fr-FR" altLang="fr-FR" smtClean="0">
                <a:solidFill>
                  <a:srgbClr val="FFFFFF"/>
                </a:solidFill>
              </a:rPr>
              <a:pPr/>
              <a:t>17</a:t>
            </a:fld>
            <a:endParaRPr lang="fr-FR" altLang="fr-FR">
              <a:solidFill>
                <a:srgbClr val="FFFFFF"/>
              </a:solidFill>
            </a:endParaRPr>
          </a:p>
        </p:txBody>
      </p:sp>
      <p:pic>
        <p:nvPicPr>
          <p:cNvPr id="33795" name="Image 4">
            <a:extLst>
              <a:ext uri="{FF2B5EF4-FFF2-40B4-BE49-F238E27FC236}">
                <a16:creationId xmlns:a16="http://schemas.microsoft.com/office/drawing/2014/main" id="{5EB0ECC9-AF1D-49B3-9CF9-0727E22C92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69" y="1070579"/>
            <a:ext cx="6839503" cy="320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BA3AB2B3-06F7-483C-9688-B5AC4C271B67}"/>
              </a:ext>
            </a:extLst>
          </p:cNvPr>
          <p:cNvSpPr/>
          <p:nvPr/>
        </p:nvSpPr>
        <p:spPr>
          <a:xfrm>
            <a:off x="198781" y="1461866"/>
            <a:ext cx="6839503" cy="382957"/>
          </a:xfrm>
          <a:prstGeom prst="rect">
            <a:avLst/>
          </a:prstGeom>
          <a:noFill/>
          <a:ln w="38100"/>
          <a:effectLst>
            <a:glow rad="1397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lgn="ctr">
              <a:defRPr/>
            </a:pPr>
            <a:endParaRPr lang="fr-FR" dirty="0"/>
          </a:p>
        </p:txBody>
      </p:sp>
      <p:grpSp>
        <p:nvGrpSpPr>
          <p:cNvPr id="33799" name="Groupe 11">
            <a:extLst>
              <a:ext uri="{FF2B5EF4-FFF2-40B4-BE49-F238E27FC236}">
                <a16:creationId xmlns:a16="http://schemas.microsoft.com/office/drawing/2014/main" id="{8FB696F1-3FBD-49D2-AACF-2EC369ED50AA}"/>
              </a:ext>
            </a:extLst>
          </p:cNvPr>
          <p:cNvGrpSpPr>
            <a:grpSpLocks/>
          </p:cNvGrpSpPr>
          <p:nvPr/>
        </p:nvGrpSpPr>
        <p:grpSpPr bwMode="auto">
          <a:xfrm>
            <a:off x="3214177" y="1440706"/>
            <a:ext cx="4551362" cy="3038475"/>
            <a:chOff x="7104112" y="2137048"/>
            <a:chExt cx="4552035" cy="3038475"/>
          </a:xfrm>
        </p:grpSpPr>
        <p:pic>
          <p:nvPicPr>
            <p:cNvPr id="33804" name="Image 8">
              <a:extLst>
                <a:ext uri="{FF2B5EF4-FFF2-40B4-BE49-F238E27FC236}">
                  <a16:creationId xmlns:a16="http://schemas.microsoft.com/office/drawing/2014/main" id="{86157B83-40C7-494B-8053-5272E76B69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2722" y="2137048"/>
              <a:ext cx="45434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5" name="Image 10">
              <a:extLst>
                <a:ext uri="{FF2B5EF4-FFF2-40B4-BE49-F238E27FC236}">
                  <a16:creationId xmlns:a16="http://schemas.microsoft.com/office/drawing/2014/main" id="{34B34BC7-44FC-4D5D-ADDC-108560F21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7915"/>
            <a:stretch>
              <a:fillRect/>
            </a:stretch>
          </p:blipFill>
          <p:spPr bwMode="auto">
            <a:xfrm>
              <a:off x="7104112" y="2498998"/>
              <a:ext cx="45434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Rectangle 12">
            <a:extLst>
              <a:ext uri="{FF2B5EF4-FFF2-40B4-BE49-F238E27FC236}">
                <a16:creationId xmlns:a16="http://schemas.microsoft.com/office/drawing/2014/main" id="{00EFE248-44A9-4808-96B2-87D076E96D30}"/>
              </a:ext>
            </a:extLst>
          </p:cNvPr>
          <p:cNvSpPr/>
          <p:nvPr/>
        </p:nvSpPr>
        <p:spPr>
          <a:xfrm>
            <a:off x="7032104" y="1461866"/>
            <a:ext cx="4543425" cy="1668319"/>
          </a:xfrm>
          <a:prstGeom prst="rect">
            <a:avLst/>
          </a:prstGeom>
          <a:noFill/>
          <a:ln w="38100"/>
          <a:effectLst>
            <a:glow rad="1397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lgn="ctr">
              <a:defRPr/>
            </a:pPr>
            <a:endParaRPr lang="fr-FR" dirty="0"/>
          </a:p>
        </p:txBody>
      </p:sp>
      <p:sp>
        <p:nvSpPr>
          <p:cNvPr id="10" name="Titre 1">
            <a:extLst>
              <a:ext uri="{FF2B5EF4-FFF2-40B4-BE49-F238E27FC236}">
                <a16:creationId xmlns:a16="http://schemas.microsoft.com/office/drawing/2014/main" id="{CCA2E26E-2F17-4D87-BC1F-977A0D3FB543}"/>
              </a:ext>
            </a:extLst>
          </p:cNvPr>
          <p:cNvSpPr txBox="1">
            <a:spLocks/>
          </p:cNvSpPr>
          <p:nvPr/>
        </p:nvSpPr>
        <p:spPr>
          <a:xfrm>
            <a:off x="279533" y="140393"/>
            <a:ext cx="10929035" cy="770831"/>
          </a:xfrm>
          <a:prstGeom prst="rect">
            <a:avLst/>
          </a:prstGeom>
        </p:spPr>
        <p:txBody>
          <a:bodyPr/>
          <a:lstStyle>
            <a:lvl1pPr algn="l" rtl="0" eaLnBrk="0" fontAlgn="base" hangingPunct="0">
              <a:lnSpc>
                <a:spcPct val="90000"/>
              </a:lnSpc>
              <a:spcBef>
                <a:spcPct val="0"/>
              </a:spcBef>
              <a:spcAft>
                <a:spcPct val="0"/>
              </a:spcAft>
              <a:defRPr sz="4200" kern="1200" cap="all">
                <a:blipFill>
                  <a:blip r:embed="rId6"/>
                  <a:tile tx="6350" ty="-127000" sx="65000" sy="64000" flip="none" algn="tl"/>
                </a:blipFill>
                <a:latin typeface="+mj-lt"/>
                <a:ea typeface="+mj-ea"/>
                <a:cs typeface="+mj-cs"/>
              </a:defRPr>
            </a:lvl1pPr>
            <a:lvl2pPr algn="l" rtl="0" eaLnBrk="0" fontAlgn="base" hangingPunct="0">
              <a:lnSpc>
                <a:spcPct val="90000"/>
              </a:lnSpc>
              <a:spcBef>
                <a:spcPct val="0"/>
              </a:spcBef>
              <a:spcAft>
                <a:spcPct val="0"/>
              </a:spcAft>
              <a:defRPr sz="4200">
                <a:solidFill>
                  <a:schemeClr val="tx1"/>
                </a:solidFill>
                <a:latin typeface="Rockwell Condensed" pitchFamily="18" charset="0"/>
              </a:defRPr>
            </a:lvl2pPr>
            <a:lvl3pPr algn="l" rtl="0" eaLnBrk="0" fontAlgn="base" hangingPunct="0">
              <a:lnSpc>
                <a:spcPct val="90000"/>
              </a:lnSpc>
              <a:spcBef>
                <a:spcPct val="0"/>
              </a:spcBef>
              <a:spcAft>
                <a:spcPct val="0"/>
              </a:spcAft>
              <a:defRPr sz="4200">
                <a:solidFill>
                  <a:schemeClr val="tx1"/>
                </a:solidFill>
                <a:latin typeface="Rockwell Condensed" pitchFamily="18" charset="0"/>
              </a:defRPr>
            </a:lvl3pPr>
            <a:lvl4pPr algn="l" rtl="0" eaLnBrk="0" fontAlgn="base" hangingPunct="0">
              <a:lnSpc>
                <a:spcPct val="90000"/>
              </a:lnSpc>
              <a:spcBef>
                <a:spcPct val="0"/>
              </a:spcBef>
              <a:spcAft>
                <a:spcPct val="0"/>
              </a:spcAft>
              <a:defRPr sz="4200">
                <a:solidFill>
                  <a:schemeClr val="tx1"/>
                </a:solidFill>
                <a:latin typeface="Rockwell Condensed" pitchFamily="18" charset="0"/>
              </a:defRPr>
            </a:lvl4pPr>
            <a:lvl5pPr algn="l" rtl="0" eaLnBrk="0" fontAlgn="base" hangingPunct="0">
              <a:lnSpc>
                <a:spcPct val="90000"/>
              </a:lnSpc>
              <a:spcBef>
                <a:spcPct val="0"/>
              </a:spcBef>
              <a:spcAft>
                <a:spcPct val="0"/>
              </a:spcAft>
              <a:defRPr sz="4200">
                <a:solidFill>
                  <a:schemeClr val="tx1"/>
                </a:solidFill>
                <a:latin typeface="Rockwell Condensed" pitchFamily="18" charset="0"/>
              </a:defRPr>
            </a:lvl5pPr>
            <a:lvl6pPr marL="457200" algn="l" rtl="0" fontAlgn="base">
              <a:lnSpc>
                <a:spcPct val="90000"/>
              </a:lnSpc>
              <a:spcBef>
                <a:spcPct val="0"/>
              </a:spcBef>
              <a:spcAft>
                <a:spcPct val="0"/>
              </a:spcAft>
              <a:defRPr sz="4200">
                <a:solidFill>
                  <a:schemeClr val="tx1"/>
                </a:solidFill>
                <a:latin typeface="Rockwell Condensed" pitchFamily="18" charset="0"/>
              </a:defRPr>
            </a:lvl6pPr>
            <a:lvl7pPr marL="914400" algn="l" rtl="0" fontAlgn="base">
              <a:lnSpc>
                <a:spcPct val="90000"/>
              </a:lnSpc>
              <a:spcBef>
                <a:spcPct val="0"/>
              </a:spcBef>
              <a:spcAft>
                <a:spcPct val="0"/>
              </a:spcAft>
              <a:defRPr sz="4200">
                <a:solidFill>
                  <a:schemeClr val="tx1"/>
                </a:solidFill>
                <a:latin typeface="Rockwell Condensed" pitchFamily="18" charset="0"/>
              </a:defRPr>
            </a:lvl7pPr>
            <a:lvl8pPr marL="1371600" algn="l" rtl="0" fontAlgn="base">
              <a:lnSpc>
                <a:spcPct val="90000"/>
              </a:lnSpc>
              <a:spcBef>
                <a:spcPct val="0"/>
              </a:spcBef>
              <a:spcAft>
                <a:spcPct val="0"/>
              </a:spcAft>
              <a:defRPr sz="4200">
                <a:solidFill>
                  <a:schemeClr val="tx1"/>
                </a:solidFill>
                <a:latin typeface="Rockwell Condensed" pitchFamily="18" charset="0"/>
              </a:defRPr>
            </a:lvl8pPr>
            <a:lvl9pPr marL="1828800" algn="l" rtl="0" fontAlgn="base">
              <a:lnSpc>
                <a:spcPct val="90000"/>
              </a:lnSpc>
              <a:spcBef>
                <a:spcPct val="0"/>
              </a:spcBef>
              <a:spcAft>
                <a:spcPct val="0"/>
              </a:spcAft>
              <a:defRPr sz="4200">
                <a:solidFill>
                  <a:schemeClr val="tx1"/>
                </a:solidFill>
                <a:latin typeface="Rockwell Condensed" pitchFamily="18" charset="0"/>
              </a:defRPr>
            </a:lvl9pPr>
          </a:lstStyle>
          <a:p>
            <a:pPr defTabSz="914400">
              <a:defRPr/>
            </a:pPr>
            <a:r>
              <a:rPr lang="fr-FR" sz="3600" dirty="0" err="1"/>
              <a:t>ReFLEXION</a:t>
            </a:r>
            <a:r>
              <a:rPr lang="fr-FR" sz="3600" dirty="0"/>
              <a:t> SUR LA GESTION DES LIMITES D’ALARMES par </a:t>
            </a:r>
            <a:r>
              <a:rPr lang="fr-FR" sz="3600" dirty="0" err="1"/>
              <a:t>defaut</a:t>
            </a:r>
            <a:endParaRPr lang="fr-FR" sz="3600" dirty="0"/>
          </a:p>
        </p:txBody>
      </p:sp>
      <p:grpSp>
        <p:nvGrpSpPr>
          <p:cNvPr id="25" name="Groupe 24">
            <a:extLst>
              <a:ext uri="{FF2B5EF4-FFF2-40B4-BE49-F238E27FC236}">
                <a16:creationId xmlns:a16="http://schemas.microsoft.com/office/drawing/2014/main" id="{94AE0D7D-5806-41C3-B373-61D13F27F121}"/>
              </a:ext>
            </a:extLst>
          </p:cNvPr>
          <p:cNvGrpSpPr/>
          <p:nvPr/>
        </p:nvGrpSpPr>
        <p:grpSpPr>
          <a:xfrm>
            <a:off x="616471" y="2332138"/>
            <a:ext cx="10704706" cy="4346678"/>
            <a:chOff x="616471" y="2332138"/>
            <a:chExt cx="10704706" cy="4346678"/>
          </a:xfrm>
        </p:grpSpPr>
        <p:pic>
          <p:nvPicPr>
            <p:cNvPr id="23" name="Image 22" descr="Une image contenant table&#10;&#10;Description générée automatiquement">
              <a:extLst>
                <a:ext uri="{FF2B5EF4-FFF2-40B4-BE49-F238E27FC236}">
                  <a16:creationId xmlns:a16="http://schemas.microsoft.com/office/drawing/2014/main" id="{184A4D4B-2464-453F-A638-84482109DA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6471" y="2332138"/>
              <a:ext cx="10704706" cy="4346678"/>
            </a:xfrm>
            <a:prstGeom prst="rect">
              <a:avLst/>
            </a:prstGeom>
          </p:spPr>
        </p:pic>
        <p:sp>
          <p:nvSpPr>
            <p:cNvPr id="24" name="Rectangle 23">
              <a:extLst>
                <a:ext uri="{FF2B5EF4-FFF2-40B4-BE49-F238E27FC236}">
                  <a16:creationId xmlns:a16="http://schemas.microsoft.com/office/drawing/2014/main" id="{DD438334-BA2A-45EC-999B-9732C9296063}"/>
                </a:ext>
              </a:extLst>
            </p:cNvPr>
            <p:cNvSpPr/>
            <p:nvPr/>
          </p:nvSpPr>
          <p:spPr>
            <a:xfrm>
              <a:off x="4079776" y="4077072"/>
              <a:ext cx="2448272" cy="357535"/>
            </a:xfrm>
            <a:prstGeom prst="rect">
              <a:avLst/>
            </a:prstGeom>
            <a:noFill/>
            <a:ln w="38100"/>
            <a:effectLst>
              <a:glow rad="1397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lgn="ctr"/>
              <a:endParaRPr lang="fr-FR">
                <a:solidFill>
                  <a:schemeClr val="dk1"/>
                </a:solidFill>
              </a:endParaRPr>
            </a:p>
          </p:txBody>
        </p:sp>
      </p:grpSp>
      <p:grpSp>
        <p:nvGrpSpPr>
          <p:cNvPr id="20" name="Groupe 19">
            <a:extLst>
              <a:ext uri="{FF2B5EF4-FFF2-40B4-BE49-F238E27FC236}">
                <a16:creationId xmlns:a16="http://schemas.microsoft.com/office/drawing/2014/main" id="{15E02849-A3B2-4D6D-B9B5-0F1692C56414}"/>
              </a:ext>
            </a:extLst>
          </p:cNvPr>
          <p:cNvGrpSpPr/>
          <p:nvPr/>
        </p:nvGrpSpPr>
        <p:grpSpPr>
          <a:xfrm>
            <a:off x="1608315" y="3248848"/>
            <a:ext cx="9839465" cy="2793061"/>
            <a:chOff x="1202328" y="2994360"/>
            <a:chExt cx="9839465" cy="2793061"/>
          </a:xfrm>
        </p:grpSpPr>
        <p:pic>
          <p:nvPicPr>
            <p:cNvPr id="17" name="Image 16" descr="Une image contenant table&#10;&#10;Description générée automatiquement">
              <a:extLst>
                <a:ext uri="{FF2B5EF4-FFF2-40B4-BE49-F238E27FC236}">
                  <a16:creationId xmlns:a16="http://schemas.microsoft.com/office/drawing/2014/main" id="{B48F4CCF-4ED8-4A61-8DFD-D6FD4BF4B4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02328" y="2994360"/>
              <a:ext cx="9839465" cy="2777767"/>
            </a:xfrm>
            <a:prstGeom prst="rect">
              <a:avLst/>
            </a:prstGeom>
          </p:spPr>
        </p:pic>
        <p:sp>
          <p:nvSpPr>
            <p:cNvPr id="19" name="Rectangle 18">
              <a:extLst>
                <a:ext uri="{FF2B5EF4-FFF2-40B4-BE49-F238E27FC236}">
                  <a16:creationId xmlns:a16="http://schemas.microsoft.com/office/drawing/2014/main" id="{31924381-D61E-496D-91C6-5785108502FD}"/>
                </a:ext>
              </a:extLst>
            </p:cNvPr>
            <p:cNvSpPr/>
            <p:nvPr/>
          </p:nvSpPr>
          <p:spPr>
            <a:xfrm>
              <a:off x="4439816" y="3680827"/>
              <a:ext cx="2232251" cy="2106594"/>
            </a:xfrm>
            <a:prstGeom prst="rect">
              <a:avLst/>
            </a:prstGeom>
            <a:noFill/>
            <a:ln w="38100"/>
            <a:effectLst>
              <a:glow rad="1397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lgn="ctr"/>
              <a:endParaRPr lang="fr-FR">
                <a:solidFill>
                  <a:schemeClr val="dk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799"/>
                                        </p:tgtEl>
                                        <p:attrNameLst>
                                          <p:attrName>style.visibility</p:attrName>
                                        </p:attrNameLst>
                                      </p:cBhvr>
                                      <p:to>
                                        <p:strVal val="visible"/>
                                      </p:to>
                                    </p:set>
                                  </p:childTnLst>
                                </p:cTn>
                              </p:par>
                              <p:par>
                                <p:cTn id="17" presetID="63" presetClass="path" presetSubtype="0" accel="50000" decel="50000" fill="hold" nodeType="withEffect">
                                  <p:stCondLst>
                                    <p:cond delay="0"/>
                                  </p:stCondLst>
                                  <p:childTnLst>
                                    <p:animMotion origin="layout" path="M -4.16667E-7 -2.96296E-6 L 0.3155 -0.00532 " pathEditMode="relative" rAng="0" ptsTypes="AA">
                                      <p:cBhvr>
                                        <p:cTn id="18" dur="2000" fill="hold"/>
                                        <p:tgtEl>
                                          <p:spTgt spid="33799"/>
                                        </p:tgtEl>
                                        <p:attrNameLst>
                                          <p:attrName>ppt_x</p:attrName>
                                          <p:attrName>ppt_y</p:attrName>
                                        </p:attrNameLst>
                                      </p:cBhvr>
                                      <p:rCtr x="15768" y="-278"/>
                                    </p:animMotion>
                                  </p:childTnLst>
                                </p:cTn>
                              </p:par>
                            </p:childTnLst>
                          </p:cTn>
                        </p:par>
                        <p:par>
                          <p:cTn id="19" fill="hold">
                            <p:stCondLst>
                              <p:cond delay="2000"/>
                            </p:stCondLst>
                            <p:childTnLst>
                              <p:par>
                                <p:cTn id="20" presetID="1"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25"/>
                                        </p:tgtEl>
                                      </p:cBhvr>
                                    </p:animEffect>
                                    <p:set>
                                      <p:cBhvr>
                                        <p:cTn id="30" dur="1" fill="hold">
                                          <p:stCondLst>
                                            <p:cond delay="499"/>
                                          </p:stCondLst>
                                        </p:cTn>
                                        <p:tgtEl>
                                          <p:spTgt spid="2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45971E-48AC-4517-B458-E23F7A9C7B0C}"/>
              </a:ext>
            </a:extLst>
          </p:cNvPr>
          <p:cNvSpPr>
            <a:spLocks noGrp="1"/>
          </p:cNvSpPr>
          <p:nvPr>
            <p:ph type="title"/>
          </p:nvPr>
        </p:nvSpPr>
        <p:spPr>
          <a:xfrm>
            <a:off x="1866900" y="-289726"/>
            <a:ext cx="8458200" cy="1609344"/>
          </a:xfrm>
        </p:spPr>
        <p:txBody>
          <a:bodyPr/>
          <a:lstStyle/>
          <a:p>
            <a:pPr eaLnBrk="1" fontAlgn="auto" hangingPunct="1">
              <a:spcAft>
                <a:spcPts val="0"/>
              </a:spcAft>
              <a:defRPr/>
            </a:pPr>
            <a:r>
              <a:rPr lang="fr-FR" dirty="0"/>
              <a:t>Comment REDUIRE « L’ALARM FATIGUE »????</a:t>
            </a:r>
          </a:p>
        </p:txBody>
      </p:sp>
      <p:graphicFrame>
        <p:nvGraphicFramePr>
          <p:cNvPr id="16" name="Espace réservé du contenu 15">
            <a:extLst>
              <a:ext uri="{FF2B5EF4-FFF2-40B4-BE49-F238E27FC236}">
                <a16:creationId xmlns:a16="http://schemas.microsoft.com/office/drawing/2014/main" id="{E960A2C3-706B-4A3D-B5FE-E8F4600B1813}"/>
              </a:ext>
            </a:extLst>
          </p:cNvPr>
          <p:cNvGraphicFramePr>
            <a:graphicFrameLocks noGrp="1"/>
          </p:cNvGraphicFramePr>
          <p:nvPr>
            <p:ph sz="quarter" idx="4"/>
            <p:extLst>
              <p:ext uri="{D42A27DB-BD31-4B8C-83A1-F6EECF244321}">
                <p14:modId xmlns:p14="http://schemas.microsoft.com/office/powerpoint/2010/main" val="3342987546"/>
              </p:ext>
            </p:extLst>
          </p:nvPr>
        </p:nvGraphicFramePr>
        <p:xfrm>
          <a:off x="479376" y="1340768"/>
          <a:ext cx="11521280" cy="52565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IMG_9211">
            <a:hlinkClick r:id="" action="ppaction://media"/>
            <a:extLst>
              <a:ext uri="{FF2B5EF4-FFF2-40B4-BE49-F238E27FC236}">
                <a16:creationId xmlns:a16="http://schemas.microsoft.com/office/drawing/2014/main" id="{24E7F569-D46B-478E-8571-3D4C17D1E7B2}"/>
              </a:ext>
            </a:extLst>
          </p:cNvPr>
          <p:cNvPicPr>
            <a:picLocks noChangeAspect="1"/>
          </p:cNvPicPr>
          <p:nvPr>
            <a:videoFile r:link="rId1"/>
            <p:extLst>
              <p:ext uri="{DAA4B4D4-6D71-4841-9C94-3DE7FCFB9230}">
                <p14:media xmlns:p14="http://schemas.microsoft.com/office/powerpoint/2010/main" r:link="rId2">
                  <p14:trim st="4580"/>
                </p14:media>
              </p:ext>
            </p:extLst>
          </p:nvPr>
        </p:nvPicPr>
        <p:blipFill rotWithShape="1">
          <a:blip r:embed="rId12"/>
          <a:srcRect t="6481" r="8422"/>
          <a:stretch>
            <a:fillRect/>
          </a:stretch>
        </p:blipFill>
        <p:spPr>
          <a:xfrm>
            <a:off x="7680176" y="227907"/>
            <a:ext cx="3528392" cy="6405667"/>
          </a:xfrm>
          <a:prstGeom prst="rect">
            <a:avLst/>
          </a:prstGeom>
        </p:spPr>
      </p:pic>
      <p:pic>
        <p:nvPicPr>
          <p:cNvPr id="4" name="IMG_9212">
            <a:hlinkClick r:id="" action="ppaction://media"/>
            <a:extLst>
              <a:ext uri="{FF2B5EF4-FFF2-40B4-BE49-F238E27FC236}">
                <a16:creationId xmlns:a16="http://schemas.microsoft.com/office/drawing/2014/main" id="{0B7A89B9-72E1-4995-A009-F46033C42681}"/>
              </a:ext>
            </a:extLst>
          </p:cNvPr>
          <p:cNvPicPr>
            <a:picLocks noChangeAspect="1"/>
          </p:cNvPicPr>
          <p:nvPr>
            <a:videoFile r:link="rId4"/>
            <p:extLst>
              <p:ext uri="{DAA4B4D4-6D71-4841-9C94-3DE7FCFB9230}">
                <p14:media xmlns:p14="http://schemas.microsoft.com/office/powerpoint/2010/main" r:link="rId3"/>
              </p:ext>
            </p:extLst>
          </p:nvPr>
        </p:nvPicPr>
        <p:blipFill rotWithShape="1">
          <a:blip r:embed="rId13"/>
          <a:srcRect t="4679" r="17180" b="7213"/>
          <a:stretch/>
        </p:blipFill>
        <p:spPr>
          <a:xfrm>
            <a:off x="1487488" y="227907"/>
            <a:ext cx="3384376" cy="6400886"/>
          </a:xfrm>
          <a:prstGeom prst="rect">
            <a:avLst/>
          </a:prstGeom>
        </p:spPr>
      </p:pic>
      <p:sp>
        <p:nvSpPr>
          <p:cNvPr id="5" name="Espace réservé du numéro de diapositive 4">
            <a:extLst>
              <a:ext uri="{FF2B5EF4-FFF2-40B4-BE49-F238E27FC236}">
                <a16:creationId xmlns:a16="http://schemas.microsoft.com/office/drawing/2014/main" id="{4E533991-A021-7F04-44E0-DA2C9DB5BA20}"/>
              </a:ext>
            </a:extLst>
          </p:cNvPr>
          <p:cNvSpPr>
            <a:spLocks noGrp="1"/>
          </p:cNvSpPr>
          <p:nvPr>
            <p:ph type="sldNum" sz="quarter" idx="12"/>
          </p:nvPr>
        </p:nvSpPr>
        <p:spPr/>
        <p:txBody>
          <a:bodyPr/>
          <a:lstStyle/>
          <a:p>
            <a:pPr>
              <a:defRPr/>
            </a:pPr>
            <a:fld id="{13775EAF-941F-45A0-88E9-B3FF4571A3C8}" type="slidenum">
              <a:rPr lang="fr-FR" altLang="fr-FR" smtClean="0"/>
              <a:pPr>
                <a:defRPr/>
              </a:pPr>
              <a:t>18</a:t>
            </a:fld>
            <a:endParaRPr lang="fr-FR" altLang="fr-FR"/>
          </a:p>
        </p:txBody>
      </p:sp>
      <p:grpSp>
        <p:nvGrpSpPr>
          <p:cNvPr id="37" name="Groupe 36">
            <a:extLst>
              <a:ext uri="{FF2B5EF4-FFF2-40B4-BE49-F238E27FC236}">
                <a16:creationId xmlns:a16="http://schemas.microsoft.com/office/drawing/2014/main" id="{6C85F0C8-3896-24E6-6AA3-27EF250A9B44}"/>
              </a:ext>
            </a:extLst>
          </p:cNvPr>
          <p:cNvGrpSpPr/>
          <p:nvPr/>
        </p:nvGrpSpPr>
        <p:grpSpPr>
          <a:xfrm>
            <a:off x="7632890" y="185477"/>
            <a:ext cx="3997929" cy="6579716"/>
            <a:chOff x="7858711" y="278284"/>
            <a:chExt cx="3171321" cy="5760640"/>
          </a:xfrm>
        </p:grpSpPr>
        <p:pic>
          <p:nvPicPr>
            <p:cNvPr id="35" name="Image 34">
              <a:extLst>
                <a:ext uri="{FF2B5EF4-FFF2-40B4-BE49-F238E27FC236}">
                  <a16:creationId xmlns:a16="http://schemas.microsoft.com/office/drawing/2014/main" id="{B13BDED9-6C4B-D4FA-17E0-D2310086E5F4}"/>
                </a:ext>
              </a:extLst>
            </p:cNvPr>
            <p:cNvPicPr>
              <a:picLocks noChangeAspect="1"/>
            </p:cNvPicPr>
            <p:nvPr/>
          </p:nvPicPr>
          <p:blipFill>
            <a:blip r:embed="rId14"/>
            <a:stretch>
              <a:fillRect/>
            </a:stretch>
          </p:blipFill>
          <p:spPr>
            <a:xfrm>
              <a:off x="7858711" y="278284"/>
              <a:ext cx="3171321" cy="5760640"/>
            </a:xfrm>
            <a:prstGeom prst="rect">
              <a:avLst/>
            </a:prstGeom>
          </p:spPr>
        </p:pic>
        <p:sp>
          <p:nvSpPr>
            <p:cNvPr id="36" name="Rectangle 35">
              <a:extLst>
                <a:ext uri="{FF2B5EF4-FFF2-40B4-BE49-F238E27FC236}">
                  <a16:creationId xmlns:a16="http://schemas.microsoft.com/office/drawing/2014/main" id="{ECEB42B7-17C3-FB05-C696-7D92D91446DA}"/>
                </a:ext>
              </a:extLst>
            </p:cNvPr>
            <p:cNvSpPr/>
            <p:nvPr/>
          </p:nvSpPr>
          <p:spPr>
            <a:xfrm>
              <a:off x="8641984" y="1754470"/>
              <a:ext cx="1728192" cy="51564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grpSp>
      <p:grpSp>
        <p:nvGrpSpPr>
          <p:cNvPr id="39" name="Groupe 38">
            <a:extLst>
              <a:ext uri="{FF2B5EF4-FFF2-40B4-BE49-F238E27FC236}">
                <a16:creationId xmlns:a16="http://schemas.microsoft.com/office/drawing/2014/main" id="{2A0C2109-DDEB-984C-B381-293AC47BE35F}"/>
              </a:ext>
            </a:extLst>
          </p:cNvPr>
          <p:cNvGrpSpPr/>
          <p:nvPr/>
        </p:nvGrpSpPr>
        <p:grpSpPr>
          <a:xfrm>
            <a:off x="1467818" y="233884"/>
            <a:ext cx="3409950" cy="6429375"/>
            <a:chOff x="1467818" y="233884"/>
            <a:chExt cx="3409950" cy="6429375"/>
          </a:xfrm>
        </p:grpSpPr>
        <p:pic>
          <p:nvPicPr>
            <p:cNvPr id="31" name="Image 30">
              <a:extLst>
                <a:ext uri="{FF2B5EF4-FFF2-40B4-BE49-F238E27FC236}">
                  <a16:creationId xmlns:a16="http://schemas.microsoft.com/office/drawing/2014/main" id="{3EB52595-D3AD-A4D0-475E-75F7DCE239A7}"/>
                </a:ext>
              </a:extLst>
            </p:cNvPr>
            <p:cNvPicPr>
              <a:picLocks noChangeAspect="1"/>
            </p:cNvPicPr>
            <p:nvPr/>
          </p:nvPicPr>
          <p:blipFill>
            <a:blip r:embed="rId15"/>
            <a:stretch>
              <a:fillRect/>
            </a:stretch>
          </p:blipFill>
          <p:spPr>
            <a:xfrm>
              <a:off x="1467818" y="233884"/>
              <a:ext cx="3409950" cy="6429375"/>
            </a:xfrm>
            <a:prstGeom prst="rect">
              <a:avLst/>
            </a:prstGeom>
          </p:spPr>
        </p:pic>
        <p:sp>
          <p:nvSpPr>
            <p:cNvPr id="38" name="Rectangle 37">
              <a:extLst>
                <a:ext uri="{FF2B5EF4-FFF2-40B4-BE49-F238E27FC236}">
                  <a16:creationId xmlns:a16="http://schemas.microsoft.com/office/drawing/2014/main" id="{9DC535BC-C904-0BCC-08AA-47B7674EC127}"/>
                </a:ext>
              </a:extLst>
            </p:cNvPr>
            <p:cNvSpPr/>
            <p:nvPr/>
          </p:nvSpPr>
          <p:spPr>
            <a:xfrm>
              <a:off x="2207568" y="1871554"/>
              <a:ext cx="1594043" cy="56092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graphicEl>
                                              <a:dgm id="{0A8981D2-4E04-4CB2-A1E3-D6EBA0670C0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graphicEl>
                                              <a:dgm id="{B0B68A61-AAE6-4DC9-A1CC-BD1FB3C47E2B}"/>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graphicEl>
                                              <a:dgm id="{7AD2C144-9535-4AE4-8F95-913F186B380E}"/>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graphicEl>
                                              <a:dgm id="{78721AA4-8A51-4C7D-94AC-A352E0E48CE3}"/>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graphicEl>
                                              <a:dgm id="{2102E807-80CD-4E12-839B-49DD54B4D450}"/>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graphicEl>
                                              <a:dgm id="{8C73AD25-C572-419B-9260-537DFB622A34}"/>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graphicEl>
                                              <a:dgm id="{D01D4E95-54F5-407A-9738-266D81A8FEED}"/>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graphicEl>
                                              <a:dgm id="{B6DDEC49-40FA-4BDB-9535-A4E40EE466D7}"/>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graphicEl>
                                              <a:dgm id="{1DAC497B-DC91-4512-9F62-832E7F23035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par>
                                <p:cTn id="38" presetID="37" presetClass="entr" presetSubtype="0"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1000"/>
                                        <p:tgtEl>
                                          <p:spTgt spid="37"/>
                                        </p:tgtEl>
                                      </p:cBhvr>
                                    </p:animEffect>
                                    <p:anim calcmode="lin" valueType="num">
                                      <p:cBhvr>
                                        <p:cTn id="41" dur="1000" fill="hold"/>
                                        <p:tgtEl>
                                          <p:spTgt spid="37"/>
                                        </p:tgtEl>
                                        <p:attrNameLst>
                                          <p:attrName>ppt_x</p:attrName>
                                        </p:attrNameLst>
                                      </p:cBhvr>
                                      <p:tavLst>
                                        <p:tav tm="0">
                                          <p:val>
                                            <p:strVal val="#ppt_x"/>
                                          </p:val>
                                        </p:tav>
                                        <p:tav tm="100000">
                                          <p:val>
                                            <p:strVal val="#ppt_x"/>
                                          </p:val>
                                        </p:tav>
                                      </p:tavLst>
                                    </p:anim>
                                    <p:anim calcmode="lin" valueType="num">
                                      <p:cBhvr>
                                        <p:cTn id="42" dur="900" decel="100000" fill="hold"/>
                                        <p:tgtEl>
                                          <p:spTgt spid="37"/>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par>
                                <p:cTn id="44" presetID="1" presetClass="mediacall" presetSubtype="0" fill="hold" nodeType="withEffect">
                                  <p:stCondLst>
                                    <p:cond delay="0"/>
                                  </p:stCondLst>
                                  <p:childTnLst>
                                    <p:cmd type="call" cmd="playFrom(0.0)">
                                      <p:cBhvr>
                                        <p:cTn id="45" dur="12501" fill="hold"/>
                                        <p:tgtEl>
                                          <p:spTgt spid="3"/>
                                        </p:tgtEl>
                                      </p:cBhvr>
                                    </p:cmd>
                                  </p:childTnLst>
                                </p:cTn>
                              </p:par>
                            </p:childTnLst>
                          </p:cTn>
                        </p:par>
                      </p:childTnLst>
                    </p:cTn>
                  </p:par>
                  <p:par>
                    <p:cTn id="46" fill="hold">
                      <p:stCondLst>
                        <p:cond delay="indefinite"/>
                      </p:stCondLst>
                      <p:childTnLst>
                        <p:par>
                          <p:cTn id="47" fill="hold">
                            <p:stCondLst>
                              <p:cond delay="0"/>
                            </p:stCondLst>
                            <p:childTnLst>
                              <p:par>
                                <p:cTn id="48" presetID="53" presetClass="exit" presetSubtype="32" fill="hold" nodeType="clickEffect">
                                  <p:stCondLst>
                                    <p:cond delay="0"/>
                                  </p:stCondLst>
                                  <p:childTnLst>
                                    <p:anim calcmode="lin" valueType="num">
                                      <p:cBhvr>
                                        <p:cTn id="49" dur="500"/>
                                        <p:tgtEl>
                                          <p:spTgt spid="3"/>
                                        </p:tgtEl>
                                        <p:attrNameLst>
                                          <p:attrName>ppt_w</p:attrName>
                                        </p:attrNameLst>
                                      </p:cBhvr>
                                      <p:tavLst>
                                        <p:tav tm="0">
                                          <p:val>
                                            <p:strVal val="ppt_w"/>
                                          </p:val>
                                        </p:tav>
                                        <p:tav tm="100000">
                                          <p:val>
                                            <p:fltVal val="0"/>
                                          </p:val>
                                        </p:tav>
                                      </p:tavLst>
                                    </p:anim>
                                    <p:anim calcmode="lin" valueType="num">
                                      <p:cBhvr>
                                        <p:cTn id="50" dur="500"/>
                                        <p:tgtEl>
                                          <p:spTgt spid="3"/>
                                        </p:tgtEl>
                                        <p:attrNameLst>
                                          <p:attrName>ppt_h</p:attrName>
                                        </p:attrNameLst>
                                      </p:cBhvr>
                                      <p:tavLst>
                                        <p:tav tm="0">
                                          <p:val>
                                            <p:strVal val="ppt_h"/>
                                          </p:val>
                                        </p:tav>
                                        <p:tav tm="100000">
                                          <p:val>
                                            <p:fltVal val="0"/>
                                          </p:val>
                                        </p:tav>
                                      </p:tavLst>
                                    </p:anim>
                                    <p:animEffect transition="out" filter="fade">
                                      <p:cBhvr>
                                        <p:cTn id="51" dur="500"/>
                                        <p:tgtEl>
                                          <p:spTgt spid="3"/>
                                        </p:tgtEl>
                                      </p:cBhvr>
                                    </p:animEffect>
                                    <p:set>
                                      <p:cBhvr>
                                        <p:cTn id="52" dur="1" fill="hold">
                                          <p:stCondLst>
                                            <p:cond delay="499"/>
                                          </p:stCondLst>
                                        </p:cTn>
                                        <p:tgtEl>
                                          <p:spTgt spid="3"/>
                                        </p:tgtEl>
                                        <p:attrNameLst>
                                          <p:attrName>style.visibility</p:attrName>
                                        </p:attrNameLst>
                                      </p:cBhvr>
                                      <p:to>
                                        <p:strVal val="hidden"/>
                                      </p:to>
                                    </p:set>
                                    <p:cmd type="call" cmd="stop">
                                      <p:cBhvr>
                                        <p:cTn id="53" dur="1">
                                          <p:stCondLst>
                                            <p:cond delay="499"/>
                                          </p:stCondLst>
                                        </p:cTn>
                                        <p:tgtEl>
                                          <p:spTgt spid="3"/>
                                        </p:tgtEl>
                                      </p:cBhvr>
                                    </p:cmd>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500" fill="hold"/>
                                        <p:tgtEl>
                                          <p:spTgt spid="4"/>
                                        </p:tgtEl>
                                        <p:attrNameLst>
                                          <p:attrName>ppt_w</p:attrName>
                                        </p:attrNameLst>
                                      </p:cBhvr>
                                      <p:tavLst>
                                        <p:tav tm="0">
                                          <p:val>
                                            <p:fltVal val="0"/>
                                          </p:val>
                                        </p:tav>
                                        <p:tav tm="100000">
                                          <p:val>
                                            <p:strVal val="#ppt_w"/>
                                          </p:val>
                                        </p:tav>
                                      </p:tavLst>
                                    </p:anim>
                                    <p:anim calcmode="lin" valueType="num">
                                      <p:cBhvr>
                                        <p:cTn id="59" dur="500" fill="hold"/>
                                        <p:tgtEl>
                                          <p:spTgt spid="4"/>
                                        </p:tgtEl>
                                        <p:attrNameLst>
                                          <p:attrName>ppt_h</p:attrName>
                                        </p:attrNameLst>
                                      </p:cBhvr>
                                      <p:tavLst>
                                        <p:tav tm="0">
                                          <p:val>
                                            <p:fltVal val="0"/>
                                          </p:val>
                                        </p:tav>
                                        <p:tav tm="100000">
                                          <p:val>
                                            <p:strVal val="#ppt_h"/>
                                          </p:val>
                                        </p:tav>
                                      </p:tavLst>
                                    </p:anim>
                                    <p:animEffect transition="in" filter="fade">
                                      <p:cBhvr>
                                        <p:cTn id="60" dur="500"/>
                                        <p:tgtEl>
                                          <p:spTgt spid="4"/>
                                        </p:tgtEl>
                                      </p:cBhvr>
                                    </p:animEffect>
                                  </p:childTnLst>
                                </p:cTn>
                              </p:par>
                              <p:par>
                                <p:cTn id="61" presetID="1"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mediacall" presetSubtype="0" fill="hold" nodeType="withEffect">
                                  <p:stCondLst>
                                    <p:cond delay="0"/>
                                  </p:stCondLst>
                                  <p:childTnLst>
                                    <p:cmd type="call" cmd="playFrom(0.0)">
                                      <p:cBhvr>
                                        <p:cTn id="64" dur="12110" fill="hold"/>
                                        <p:tgtEl>
                                          <p:spTgt spid="4"/>
                                        </p:tgtEl>
                                      </p:cBhvr>
                                    </p:cmd>
                                  </p:childTnLst>
                                </p:cTn>
                              </p:par>
                            </p:childTnLst>
                          </p:cTn>
                        </p:par>
                      </p:childTnLst>
                    </p:cTn>
                  </p:par>
                  <p:par>
                    <p:cTn id="65" fill="hold">
                      <p:stCondLst>
                        <p:cond delay="indefinite"/>
                      </p:stCondLst>
                      <p:childTnLst>
                        <p:par>
                          <p:cTn id="66" fill="hold">
                            <p:stCondLst>
                              <p:cond delay="0"/>
                            </p:stCondLst>
                            <p:childTnLst>
                              <p:par>
                                <p:cTn id="67" presetID="53" presetClass="exit" presetSubtype="32" fill="hold" nodeType="clickEffect">
                                  <p:stCondLst>
                                    <p:cond delay="0"/>
                                  </p:stCondLst>
                                  <p:childTnLst>
                                    <p:anim calcmode="lin" valueType="num">
                                      <p:cBhvr>
                                        <p:cTn id="68" dur="500"/>
                                        <p:tgtEl>
                                          <p:spTgt spid="4"/>
                                        </p:tgtEl>
                                        <p:attrNameLst>
                                          <p:attrName>ppt_w</p:attrName>
                                        </p:attrNameLst>
                                      </p:cBhvr>
                                      <p:tavLst>
                                        <p:tav tm="0">
                                          <p:val>
                                            <p:strVal val="ppt_w"/>
                                          </p:val>
                                        </p:tav>
                                        <p:tav tm="100000">
                                          <p:val>
                                            <p:fltVal val="0"/>
                                          </p:val>
                                        </p:tav>
                                      </p:tavLst>
                                    </p:anim>
                                    <p:anim calcmode="lin" valueType="num">
                                      <p:cBhvr>
                                        <p:cTn id="69" dur="500"/>
                                        <p:tgtEl>
                                          <p:spTgt spid="4"/>
                                        </p:tgtEl>
                                        <p:attrNameLst>
                                          <p:attrName>ppt_h</p:attrName>
                                        </p:attrNameLst>
                                      </p:cBhvr>
                                      <p:tavLst>
                                        <p:tav tm="0">
                                          <p:val>
                                            <p:strVal val="ppt_h"/>
                                          </p:val>
                                        </p:tav>
                                        <p:tav tm="100000">
                                          <p:val>
                                            <p:fltVal val="0"/>
                                          </p:val>
                                        </p:tav>
                                      </p:tavLst>
                                    </p:anim>
                                    <p:animEffect transition="out" filter="fade">
                                      <p:cBhvr>
                                        <p:cTn id="70" dur="500"/>
                                        <p:tgtEl>
                                          <p:spTgt spid="4"/>
                                        </p:tgtEl>
                                      </p:cBhvr>
                                    </p:animEffect>
                                    <p:set>
                                      <p:cBhvr>
                                        <p:cTn id="71" dur="1" fill="hold">
                                          <p:stCondLst>
                                            <p:cond delay="499"/>
                                          </p:stCondLst>
                                        </p:cTn>
                                        <p:tgtEl>
                                          <p:spTgt spid="4"/>
                                        </p:tgtEl>
                                        <p:attrNameLst>
                                          <p:attrName>style.visibility</p:attrName>
                                        </p:attrNameLst>
                                      </p:cBhvr>
                                      <p:to>
                                        <p:strVal val="hidden"/>
                                      </p:to>
                                    </p:set>
                                    <p:cmd type="call" cmd="stop">
                                      <p:cBhvr>
                                        <p:cTn id="72" dur="1">
                                          <p:stCondLst>
                                            <p:cond delay="499"/>
                                          </p:stCondLst>
                                        </p:cTn>
                                        <p:tgtEl>
                                          <p:spTgt spid="4"/>
                                        </p:tgtEl>
                                      </p:cBhvr>
                                    </p:cmd>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39"/>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6">
                                            <p:graphicEl>
                                              <a:dgm id="{513F847F-BE62-4752-A5EC-BE547E7045A1}"/>
                                            </p:graphicEl>
                                          </p:spTgt>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6">
                                            <p:graphicEl>
                                              <a:dgm id="{6606DFC0-A3E5-4E2A-AD39-AD482E27F264}"/>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6">
                                            <p:graphicEl>
                                              <a:dgm id="{3F56733E-6BC7-4DF0-8AB3-86F594244B69}"/>
                                            </p:graphicEl>
                                          </p:spTgt>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6">
                                            <p:graphicEl>
                                              <a:dgm id="{8D538A32-9474-47C9-B934-941964CC9A1F}"/>
                                            </p:graphic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16">
                                            <p:graphicEl>
                                              <a:dgm id="{943A8CCE-A1F8-46B6-B690-27B68FD8DF95}"/>
                                            </p:graphicEl>
                                          </p:spTgt>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6">
                                            <p:graphicEl>
                                              <a:dgm id="{797B2AD4-9F8D-470C-B0FA-9A8F497600A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95" fill="hold" display="0">
                  <p:stCondLst>
                    <p:cond delay="indefinite"/>
                  </p:stCondLst>
                </p:cTn>
                <p:tgtEl>
                  <p:spTgt spid="3"/>
                </p:tgtEl>
              </p:cMediaNode>
            </p:video>
            <p:video>
              <p:cMediaNode vol="80000">
                <p:cTn id="96" fill="hold" display="0">
                  <p:stCondLst>
                    <p:cond delay="indefinite"/>
                  </p:stCondLst>
                </p:cTn>
                <p:tgtEl>
                  <p:spTgt spid="4"/>
                </p:tgtEl>
              </p:cMediaNode>
            </p:video>
          </p:childTnLst>
        </p:cTn>
      </p:par>
    </p:tnLst>
    <p:bldLst>
      <p:bldGraphic spid="16" grpId="0" uiExpand="1">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Espace réservé du numéro de diapositive 4">
            <a:extLst>
              <a:ext uri="{FF2B5EF4-FFF2-40B4-BE49-F238E27FC236}">
                <a16:creationId xmlns:a16="http://schemas.microsoft.com/office/drawing/2014/main" id="{96856C37-DEA5-4116-BB73-087435C93A2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6795EEBB-FFD6-4264-9445-4C0FEB6C1906}" type="slidenum">
              <a:rPr lang="fr-FR" altLang="fr-FR" smtClean="0">
                <a:solidFill>
                  <a:srgbClr val="FFFFFF"/>
                </a:solidFill>
              </a:rPr>
              <a:pPr/>
              <a:t>19</a:t>
            </a:fld>
            <a:endParaRPr lang="fr-FR" altLang="fr-FR">
              <a:solidFill>
                <a:srgbClr val="FFFFFF"/>
              </a:solidFill>
            </a:endParaRPr>
          </a:p>
        </p:txBody>
      </p:sp>
      <p:sp>
        <p:nvSpPr>
          <p:cNvPr id="3" name="ZoneTexte 2">
            <a:extLst>
              <a:ext uri="{FF2B5EF4-FFF2-40B4-BE49-F238E27FC236}">
                <a16:creationId xmlns:a16="http://schemas.microsoft.com/office/drawing/2014/main" id="{38EA31F4-4BFE-477A-9BF0-9321E6F9D7F9}"/>
              </a:ext>
            </a:extLst>
          </p:cNvPr>
          <p:cNvSpPr txBox="1"/>
          <p:nvPr/>
        </p:nvSpPr>
        <p:spPr>
          <a:xfrm>
            <a:off x="343787" y="2321004"/>
            <a:ext cx="4248472" cy="11079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a:pPr>
            <a:r>
              <a:rPr lang="fr-FR" sz="6600" dirty="0"/>
              <a:t>BIG DATA</a:t>
            </a:r>
            <a:endParaRPr lang="fr-FR" sz="4800" dirty="0"/>
          </a:p>
        </p:txBody>
      </p:sp>
      <p:sp>
        <p:nvSpPr>
          <p:cNvPr id="4" name="Rectangle 3">
            <a:extLst>
              <a:ext uri="{FF2B5EF4-FFF2-40B4-BE49-F238E27FC236}">
                <a16:creationId xmlns:a16="http://schemas.microsoft.com/office/drawing/2014/main" id="{65A30924-F2CB-41E3-9D4A-FFBCACA2C05E}"/>
              </a:ext>
            </a:extLst>
          </p:cNvPr>
          <p:cNvSpPr/>
          <p:nvPr/>
        </p:nvSpPr>
        <p:spPr>
          <a:xfrm>
            <a:off x="5667860" y="3628794"/>
            <a:ext cx="6181327" cy="14465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p>
            <a:pPr>
              <a:defRPr/>
            </a:pPr>
            <a:r>
              <a:rPr lang="fr-FR" sz="4400" dirty="0"/>
              <a:t>Données croisées avec les DPI ultra puissants</a:t>
            </a:r>
          </a:p>
        </p:txBody>
      </p:sp>
      <p:sp>
        <p:nvSpPr>
          <p:cNvPr id="5" name="Rectangle 4">
            <a:extLst>
              <a:ext uri="{FF2B5EF4-FFF2-40B4-BE49-F238E27FC236}">
                <a16:creationId xmlns:a16="http://schemas.microsoft.com/office/drawing/2014/main" id="{28C4B599-AB6E-40C0-9297-7032911EC6C7}"/>
              </a:ext>
            </a:extLst>
          </p:cNvPr>
          <p:cNvSpPr/>
          <p:nvPr/>
        </p:nvSpPr>
        <p:spPr>
          <a:xfrm>
            <a:off x="4855516" y="2149405"/>
            <a:ext cx="6958764" cy="830997"/>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defRPr/>
            </a:pPr>
            <a:r>
              <a:rPr lang="fr-FR" sz="4800" dirty="0"/>
              <a:t>l’Intelligence artificielle</a:t>
            </a:r>
          </a:p>
        </p:txBody>
      </p:sp>
      <p:sp>
        <p:nvSpPr>
          <p:cNvPr id="6" name="Rectangle 5">
            <a:extLst>
              <a:ext uri="{FF2B5EF4-FFF2-40B4-BE49-F238E27FC236}">
                <a16:creationId xmlns:a16="http://schemas.microsoft.com/office/drawing/2014/main" id="{43F19D16-9861-414A-8217-F24ADE2267BB}"/>
              </a:ext>
            </a:extLst>
          </p:cNvPr>
          <p:cNvSpPr/>
          <p:nvPr/>
        </p:nvSpPr>
        <p:spPr>
          <a:xfrm>
            <a:off x="343787" y="4283581"/>
            <a:ext cx="5051920" cy="1015663"/>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defRPr/>
            </a:pPr>
            <a:r>
              <a:rPr lang="fr-FR" sz="3600" dirty="0"/>
              <a:t>les warning </a:t>
            </a:r>
            <a:r>
              <a:rPr lang="fr-FR" sz="6000" dirty="0"/>
              <a:t>scores</a:t>
            </a:r>
            <a:r>
              <a:rPr lang="fr-FR" sz="3600" dirty="0"/>
              <a:t> </a:t>
            </a:r>
          </a:p>
        </p:txBody>
      </p:sp>
      <p:sp>
        <p:nvSpPr>
          <p:cNvPr id="8" name="Rectangle 7">
            <a:extLst>
              <a:ext uri="{FF2B5EF4-FFF2-40B4-BE49-F238E27FC236}">
                <a16:creationId xmlns:a16="http://schemas.microsoft.com/office/drawing/2014/main" id="{73CD9332-2720-4FE3-AC77-879CAC329D36}"/>
              </a:ext>
            </a:extLst>
          </p:cNvPr>
          <p:cNvSpPr/>
          <p:nvPr/>
        </p:nvSpPr>
        <p:spPr>
          <a:xfrm>
            <a:off x="2135560" y="237743"/>
            <a:ext cx="8111752" cy="1077218"/>
          </a:xfrm>
          <a:prstGeom prst="rect">
            <a:avLst/>
          </a:prstGeom>
        </p:spPr>
        <p:txBody>
          <a:bodyPr>
            <a:spAutoFit/>
          </a:bodyPr>
          <a:lstStyle/>
          <a:p>
            <a:pPr algn="ctr">
              <a:defRPr/>
            </a:pPr>
            <a:r>
              <a:rPr lang="fr-FR" sz="3200" cap="all" dirty="0">
                <a:blipFill>
                  <a:blip r:embed="rId2"/>
                  <a:tile tx="6350" ty="-127000" sx="65000" sy="64000" flip="none" algn="tl"/>
                </a:blipFill>
                <a:latin typeface="Rockwell Condensed" panose="02060603050405020104"/>
                <a:ea typeface="+mj-ea"/>
                <a:cs typeface="+mj-cs"/>
              </a:rPr>
              <a:t>A COURT TERME, les avancées technologiques vont bouleverser nos méthodes de travail.</a:t>
            </a:r>
            <a:endParaRPr lang="fr-FR" dirty="0"/>
          </a:p>
        </p:txBody>
      </p:sp>
      <p:sp>
        <p:nvSpPr>
          <p:cNvPr id="11" name="Rectangle 10">
            <a:extLst>
              <a:ext uri="{FF2B5EF4-FFF2-40B4-BE49-F238E27FC236}">
                <a16:creationId xmlns:a16="http://schemas.microsoft.com/office/drawing/2014/main" id="{F7FEEDC0-CDB7-8FD0-CFCA-EA9581E9BC3A}"/>
              </a:ext>
            </a:extLst>
          </p:cNvPr>
          <p:cNvSpPr/>
          <p:nvPr/>
        </p:nvSpPr>
        <p:spPr>
          <a:xfrm>
            <a:off x="342814" y="4264903"/>
            <a:ext cx="5052894" cy="1034341"/>
          </a:xfrm>
          <a:prstGeom prst="rect">
            <a:avLst/>
          </a:prstGeom>
          <a:noFill/>
          <a:ln>
            <a:solidFill>
              <a:srgbClr val="FFFF00"/>
            </a:solidFill>
          </a:ln>
          <a:effectLst>
            <a:glow rad="228600">
              <a:srgbClr val="FFFF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E2031198-DFE8-0FF8-B691-4B199EB082A7}"/>
              </a:ext>
            </a:extLst>
          </p:cNvPr>
          <p:cNvSpPr/>
          <p:nvPr/>
        </p:nvSpPr>
        <p:spPr>
          <a:xfrm>
            <a:off x="4855515" y="2047732"/>
            <a:ext cx="6992697" cy="1034341"/>
          </a:xfrm>
          <a:prstGeom prst="rect">
            <a:avLst/>
          </a:prstGeom>
          <a:noFill/>
          <a:ln>
            <a:solidFill>
              <a:srgbClr val="FFFF00"/>
            </a:solidFill>
          </a:ln>
          <a:effectLst>
            <a:glow rad="228600">
              <a:srgbClr val="FFFF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ZoneTexte 6"/>
          <p:cNvSpPr txBox="1">
            <a:spLocks noChangeArrowheads="1"/>
          </p:cNvSpPr>
          <p:nvPr/>
        </p:nvSpPr>
        <p:spPr bwMode="auto">
          <a:xfrm>
            <a:off x="623392" y="163223"/>
            <a:ext cx="82073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cap="all" dirty="0">
                <a:blipFill>
                  <a:blip r:embed="rId2"/>
                  <a:tile tx="6350" ty="-127000" sx="65000" sy="64000" flip="none" algn="tl"/>
                </a:blipFill>
                <a:latin typeface="Rockwell Condensed" panose="02060603050405020104"/>
                <a:ea typeface="+mj-ea"/>
                <a:cs typeface="+mj-cs"/>
              </a:rPr>
              <a:t>Domaines d’application en Santé</a:t>
            </a:r>
          </a:p>
        </p:txBody>
      </p:sp>
      <p:sp>
        <p:nvSpPr>
          <p:cNvPr id="18438" name="ZoneTexte 8"/>
          <p:cNvSpPr txBox="1">
            <a:spLocks noChangeArrowheads="1"/>
          </p:cNvSpPr>
          <p:nvPr/>
        </p:nvSpPr>
        <p:spPr bwMode="auto">
          <a:xfrm>
            <a:off x="623392" y="752026"/>
            <a:ext cx="1108923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fr-FR" altLang="fr-FR" sz="2800" b="1" dirty="0">
                <a:solidFill>
                  <a:schemeClr val="accent1">
                    <a:lumMod val="75000"/>
                  </a:schemeClr>
                </a:solidFill>
                <a:latin typeface="+mn-lt"/>
              </a:rPr>
              <a:t>L’IA est déjà implantée dans de nombreux domaines et promet une installation rapide dans de nouveaux secteurs à court terme.</a:t>
            </a:r>
          </a:p>
        </p:txBody>
      </p:sp>
      <p:sp>
        <p:nvSpPr>
          <p:cNvPr id="10" name="Text Placeholder 36"/>
          <p:cNvSpPr txBox="1">
            <a:spLocks/>
          </p:cNvSpPr>
          <p:nvPr/>
        </p:nvSpPr>
        <p:spPr>
          <a:xfrm>
            <a:off x="4367212" y="2506663"/>
            <a:ext cx="3052763" cy="1605162"/>
          </a:xfrm>
          <a:prstGeom prst="rect">
            <a:avLst/>
          </a:prstGeom>
          <a:solidFill>
            <a:schemeClr val="accent3">
              <a:lumMod val="75000"/>
            </a:schemeClr>
          </a:solidFill>
        </p:spPr>
        <p:txBody>
          <a:bodyPr tIns="365760" anchor="b"/>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1600" dirty="0" err="1">
                <a:solidFill>
                  <a:schemeClr val="bg1"/>
                </a:solidFill>
              </a:rPr>
              <a:t>Recommandation</a:t>
            </a:r>
            <a:r>
              <a:rPr lang="en-US" sz="1600" dirty="0">
                <a:solidFill>
                  <a:schemeClr val="bg1"/>
                </a:solidFill>
              </a:rPr>
              <a:t> et </a:t>
            </a:r>
            <a:r>
              <a:rPr lang="en-US" sz="1600" dirty="0" err="1">
                <a:solidFill>
                  <a:schemeClr val="bg1"/>
                </a:solidFill>
              </a:rPr>
              <a:t>traitement</a:t>
            </a:r>
            <a:r>
              <a:rPr lang="en-US" sz="1600" dirty="0">
                <a:solidFill>
                  <a:schemeClr val="bg1"/>
                </a:solidFill>
              </a:rPr>
              <a:t> </a:t>
            </a:r>
            <a:r>
              <a:rPr lang="en-US" sz="1600" dirty="0" err="1">
                <a:solidFill>
                  <a:schemeClr val="bg1"/>
                </a:solidFill>
              </a:rPr>
              <a:t>personnalisé</a:t>
            </a:r>
            <a:endParaRPr lang="en-US" sz="1600" dirty="0">
              <a:solidFill>
                <a:schemeClr val="bg1"/>
              </a:solidFill>
            </a:endParaRPr>
          </a:p>
        </p:txBody>
      </p:sp>
      <p:sp>
        <p:nvSpPr>
          <p:cNvPr id="11" name="Text Placeholder 22"/>
          <p:cNvSpPr txBox="1">
            <a:spLocks/>
          </p:cNvSpPr>
          <p:nvPr/>
        </p:nvSpPr>
        <p:spPr>
          <a:xfrm>
            <a:off x="4367213" y="2322512"/>
            <a:ext cx="2952750" cy="692148"/>
          </a:xfrm>
          <a:prstGeom prst="rect">
            <a:avLst/>
          </a:prstGeom>
          <a:solidFill>
            <a:schemeClr val="accent3">
              <a:lumMod val="40000"/>
              <a:lumOff val="60000"/>
            </a:schemeClr>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err="1"/>
              <a:t>Médecine</a:t>
            </a:r>
            <a:r>
              <a:rPr lang="en-US" sz="2000" dirty="0"/>
              <a:t> de </a:t>
            </a:r>
            <a:r>
              <a:rPr lang="en-US" sz="2000" dirty="0" err="1"/>
              <a:t>précision</a:t>
            </a:r>
            <a:endParaRPr lang="en-US" sz="2000" dirty="0"/>
          </a:p>
        </p:txBody>
      </p:sp>
      <p:sp>
        <p:nvSpPr>
          <p:cNvPr id="12" name="Text Placeholder 36"/>
          <p:cNvSpPr txBox="1">
            <a:spLocks/>
          </p:cNvSpPr>
          <p:nvPr/>
        </p:nvSpPr>
        <p:spPr>
          <a:xfrm>
            <a:off x="7643814" y="4581128"/>
            <a:ext cx="2844674" cy="1656184"/>
          </a:xfrm>
          <a:prstGeom prst="rect">
            <a:avLst/>
          </a:prstGeom>
          <a:solidFill>
            <a:schemeClr val="accent2">
              <a:lumMod val="75000"/>
            </a:schemeClr>
          </a:solidFill>
        </p:spPr>
        <p:txBody>
          <a:bodyPr tIns="365760" anchor="b"/>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1600" dirty="0" err="1">
                <a:solidFill>
                  <a:schemeClr val="bg1"/>
                </a:solidFill>
              </a:rPr>
              <a:t>Signaux</a:t>
            </a:r>
            <a:r>
              <a:rPr lang="en-US" sz="1600" dirty="0">
                <a:solidFill>
                  <a:schemeClr val="bg1"/>
                </a:solidFill>
              </a:rPr>
              <a:t> </a:t>
            </a:r>
            <a:r>
              <a:rPr lang="en-US" sz="1600" dirty="0" err="1">
                <a:solidFill>
                  <a:schemeClr val="bg1"/>
                </a:solidFill>
              </a:rPr>
              <a:t>faibles</a:t>
            </a:r>
            <a:r>
              <a:rPr lang="en-US" sz="1600" dirty="0">
                <a:solidFill>
                  <a:schemeClr val="bg1"/>
                </a:solidFill>
              </a:rPr>
              <a:t>, pharmacovigilance</a:t>
            </a:r>
          </a:p>
        </p:txBody>
      </p:sp>
      <p:sp>
        <p:nvSpPr>
          <p:cNvPr id="13" name="Text Placeholder 22"/>
          <p:cNvSpPr txBox="1">
            <a:spLocks/>
          </p:cNvSpPr>
          <p:nvPr/>
        </p:nvSpPr>
        <p:spPr>
          <a:xfrm>
            <a:off x="7643814" y="4454129"/>
            <a:ext cx="2647950" cy="649634"/>
          </a:xfrm>
          <a:prstGeom prst="rect">
            <a:avLst/>
          </a:prstGeom>
          <a:solidFill>
            <a:schemeClr val="accent2">
              <a:lumMod val="40000"/>
              <a:lumOff val="60000"/>
            </a:schemeClr>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err="1"/>
              <a:t>Prévention</a:t>
            </a:r>
            <a:endParaRPr lang="en-US" sz="2000" dirty="0"/>
          </a:p>
        </p:txBody>
      </p:sp>
      <p:sp>
        <p:nvSpPr>
          <p:cNvPr id="14" name="Text Placeholder 36"/>
          <p:cNvSpPr txBox="1">
            <a:spLocks/>
          </p:cNvSpPr>
          <p:nvPr/>
        </p:nvSpPr>
        <p:spPr>
          <a:xfrm>
            <a:off x="7643814" y="2503487"/>
            <a:ext cx="2844674" cy="1605162"/>
          </a:xfrm>
          <a:prstGeom prst="rect">
            <a:avLst/>
          </a:prstGeom>
          <a:solidFill>
            <a:schemeClr val="accent5">
              <a:lumMod val="50000"/>
            </a:schemeClr>
          </a:solidFill>
          <a:ln>
            <a:solidFill>
              <a:schemeClr val="accent5">
                <a:lumMod val="50000"/>
              </a:schemeClr>
            </a:solidFill>
          </a:ln>
        </p:spPr>
        <p:txBody>
          <a:bodyPr tIns="365760" anchor="b"/>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1600" dirty="0">
                <a:solidFill>
                  <a:schemeClr val="bg1"/>
                </a:solidFill>
              </a:rPr>
              <a:t>Diagnostic et </a:t>
            </a:r>
            <a:r>
              <a:rPr lang="en-US" sz="1600" dirty="0" err="1">
                <a:solidFill>
                  <a:schemeClr val="bg1"/>
                </a:solidFill>
              </a:rPr>
              <a:t>thérapeutique</a:t>
            </a:r>
            <a:endParaRPr lang="en-US" sz="1600" dirty="0">
              <a:solidFill>
                <a:schemeClr val="bg1"/>
              </a:solidFill>
            </a:endParaRPr>
          </a:p>
        </p:txBody>
      </p:sp>
      <p:sp>
        <p:nvSpPr>
          <p:cNvPr id="15" name="Text Placeholder 22"/>
          <p:cNvSpPr txBox="1">
            <a:spLocks/>
          </p:cNvSpPr>
          <p:nvPr/>
        </p:nvSpPr>
        <p:spPr>
          <a:xfrm>
            <a:off x="7643814" y="2322512"/>
            <a:ext cx="2655887" cy="688747"/>
          </a:xfrm>
          <a:prstGeom prst="rect">
            <a:avLst/>
          </a:prstGeom>
          <a:solidFill>
            <a:schemeClr val="accent5">
              <a:lumMod val="40000"/>
              <a:lumOff val="60000"/>
            </a:schemeClr>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a:t>Aide </a:t>
            </a:r>
            <a:r>
              <a:rPr lang="en-US" sz="2000" dirty="0" err="1"/>
              <a:t>à</a:t>
            </a:r>
            <a:r>
              <a:rPr lang="en-US" sz="2000" dirty="0"/>
              <a:t> la </a:t>
            </a:r>
            <a:r>
              <a:rPr lang="en-US" sz="2000" dirty="0" err="1"/>
              <a:t>décision</a:t>
            </a:r>
            <a:endParaRPr lang="en-US" sz="2000" dirty="0"/>
          </a:p>
        </p:txBody>
      </p:sp>
      <p:sp>
        <p:nvSpPr>
          <p:cNvPr id="16" name="Text Placeholder 36"/>
          <p:cNvSpPr txBox="1">
            <a:spLocks/>
          </p:cNvSpPr>
          <p:nvPr/>
        </p:nvSpPr>
        <p:spPr>
          <a:xfrm>
            <a:off x="1314451" y="2501898"/>
            <a:ext cx="2952750" cy="1610267"/>
          </a:xfrm>
          <a:prstGeom prst="rect">
            <a:avLst/>
          </a:prstGeom>
          <a:solidFill>
            <a:schemeClr val="bg2">
              <a:lumMod val="25000"/>
            </a:schemeClr>
          </a:solidFill>
        </p:spPr>
        <p:txBody>
          <a:bodyPr tIns="365760" anchor="b"/>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1600" dirty="0" err="1">
                <a:solidFill>
                  <a:schemeClr val="bg1"/>
                </a:solidFill>
              </a:rPr>
              <a:t>Prédiction</a:t>
            </a:r>
            <a:r>
              <a:rPr lang="en-US" sz="1600" dirty="0">
                <a:solidFill>
                  <a:schemeClr val="bg1"/>
                </a:solidFill>
              </a:rPr>
              <a:t> </a:t>
            </a:r>
            <a:r>
              <a:rPr lang="en-US" sz="1600" dirty="0" err="1">
                <a:solidFill>
                  <a:schemeClr val="bg1"/>
                </a:solidFill>
              </a:rPr>
              <a:t>d’une</a:t>
            </a:r>
            <a:r>
              <a:rPr lang="en-US" sz="1600" dirty="0">
                <a:solidFill>
                  <a:schemeClr val="bg1"/>
                </a:solidFill>
              </a:rPr>
              <a:t> </a:t>
            </a:r>
            <a:r>
              <a:rPr lang="en-US" sz="1600" dirty="0" err="1">
                <a:solidFill>
                  <a:schemeClr val="bg1"/>
                </a:solidFill>
              </a:rPr>
              <a:t>maladie</a:t>
            </a:r>
            <a:r>
              <a:rPr lang="en-US" sz="1600" dirty="0">
                <a:solidFill>
                  <a:schemeClr val="bg1"/>
                </a:solidFill>
              </a:rPr>
              <a:t> et de  son </a:t>
            </a:r>
            <a:r>
              <a:rPr lang="en-US" sz="1600" dirty="0" err="1">
                <a:solidFill>
                  <a:schemeClr val="bg1"/>
                </a:solidFill>
              </a:rPr>
              <a:t>évolution</a:t>
            </a:r>
            <a:endParaRPr lang="en-US" sz="1600" dirty="0">
              <a:solidFill>
                <a:schemeClr val="bg1"/>
              </a:solidFill>
            </a:endParaRPr>
          </a:p>
          <a:p>
            <a:pPr>
              <a:defRPr/>
            </a:pPr>
            <a:endParaRPr lang="en-US" sz="1600" dirty="0">
              <a:solidFill>
                <a:schemeClr val="bg1"/>
              </a:solidFill>
            </a:endParaRPr>
          </a:p>
        </p:txBody>
      </p:sp>
      <p:sp>
        <p:nvSpPr>
          <p:cNvPr id="17" name="Text Placeholder 22"/>
          <p:cNvSpPr txBox="1">
            <a:spLocks/>
          </p:cNvSpPr>
          <p:nvPr/>
        </p:nvSpPr>
        <p:spPr>
          <a:xfrm>
            <a:off x="1314451" y="2322512"/>
            <a:ext cx="2836863" cy="673443"/>
          </a:xfrm>
          <a:prstGeom prst="rect">
            <a:avLst/>
          </a:prstGeom>
          <a:solidFill>
            <a:schemeClr val="bg2">
              <a:lumMod val="75000"/>
            </a:schemeClr>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err="1"/>
              <a:t>Médecine</a:t>
            </a:r>
            <a:r>
              <a:rPr lang="en-US" sz="2000" dirty="0"/>
              <a:t> </a:t>
            </a:r>
            <a:r>
              <a:rPr lang="en-US" sz="2000" dirty="0" err="1"/>
              <a:t>prédictive</a:t>
            </a:r>
            <a:endParaRPr lang="en-US" sz="2000" dirty="0"/>
          </a:p>
        </p:txBody>
      </p:sp>
      <p:sp>
        <p:nvSpPr>
          <p:cNvPr id="18" name="Text Placeholder 36"/>
          <p:cNvSpPr txBox="1">
            <a:spLocks/>
          </p:cNvSpPr>
          <p:nvPr/>
        </p:nvSpPr>
        <p:spPr>
          <a:xfrm>
            <a:off x="1306515" y="4623992"/>
            <a:ext cx="2960686" cy="1610267"/>
          </a:xfrm>
          <a:prstGeom prst="rect">
            <a:avLst/>
          </a:prstGeom>
          <a:solidFill>
            <a:schemeClr val="accent6">
              <a:lumMod val="75000"/>
            </a:schemeClr>
          </a:solidFill>
        </p:spPr>
        <p:txBody>
          <a:bodyPr tIns="365760" anchor="b"/>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1600" dirty="0" err="1">
                <a:solidFill>
                  <a:schemeClr val="bg1"/>
                </a:solidFill>
              </a:rPr>
              <a:t>Personnes</a:t>
            </a:r>
            <a:r>
              <a:rPr lang="en-US" sz="1600" dirty="0">
                <a:solidFill>
                  <a:schemeClr val="bg1"/>
                </a:solidFill>
              </a:rPr>
              <a:t> </a:t>
            </a:r>
            <a:r>
              <a:rPr lang="en-US" sz="1600" dirty="0" err="1">
                <a:solidFill>
                  <a:schemeClr val="bg1"/>
                </a:solidFill>
              </a:rPr>
              <a:t>âgées</a:t>
            </a:r>
            <a:r>
              <a:rPr lang="en-US" sz="1600" dirty="0">
                <a:solidFill>
                  <a:schemeClr val="bg1"/>
                </a:solidFill>
              </a:rPr>
              <a:t>, </a:t>
            </a:r>
            <a:r>
              <a:rPr lang="en-US" sz="1600" dirty="0" err="1">
                <a:solidFill>
                  <a:schemeClr val="bg1"/>
                </a:solidFill>
              </a:rPr>
              <a:t>psychiatrie</a:t>
            </a:r>
            <a:endParaRPr lang="en-US" sz="1600" dirty="0">
              <a:solidFill>
                <a:schemeClr val="bg1"/>
              </a:solidFill>
            </a:endParaRPr>
          </a:p>
        </p:txBody>
      </p:sp>
      <p:sp>
        <p:nvSpPr>
          <p:cNvPr id="19" name="Text Placeholder 22"/>
          <p:cNvSpPr txBox="1">
            <a:spLocks/>
          </p:cNvSpPr>
          <p:nvPr/>
        </p:nvSpPr>
        <p:spPr>
          <a:xfrm>
            <a:off x="1306515" y="4431902"/>
            <a:ext cx="2844799" cy="673443"/>
          </a:xfrm>
          <a:prstGeom prst="rect">
            <a:avLst/>
          </a:prstGeom>
          <a:solidFill>
            <a:schemeClr val="accent6">
              <a:lumMod val="40000"/>
              <a:lumOff val="60000"/>
            </a:schemeClr>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a:t>Robots </a:t>
            </a:r>
            <a:r>
              <a:rPr lang="en-US" sz="2000" dirty="0" err="1"/>
              <a:t>compagnons</a:t>
            </a:r>
            <a:endParaRPr lang="en-US" sz="2000" dirty="0"/>
          </a:p>
        </p:txBody>
      </p:sp>
      <p:sp>
        <p:nvSpPr>
          <p:cNvPr id="20" name="Text Placeholder 36"/>
          <p:cNvSpPr txBox="1">
            <a:spLocks/>
          </p:cNvSpPr>
          <p:nvPr/>
        </p:nvSpPr>
        <p:spPr>
          <a:xfrm>
            <a:off x="4379915" y="4576365"/>
            <a:ext cx="3040060" cy="1661286"/>
          </a:xfrm>
          <a:prstGeom prst="rect">
            <a:avLst/>
          </a:prstGeom>
          <a:solidFill>
            <a:schemeClr val="accent4">
              <a:lumMod val="75000"/>
            </a:schemeClr>
          </a:solidFill>
        </p:spPr>
        <p:txBody>
          <a:bodyPr tIns="365760" anchor="b"/>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1600" dirty="0" err="1">
                <a:solidFill>
                  <a:schemeClr val="bg1"/>
                </a:solidFill>
              </a:rPr>
              <a:t>Tous</a:t>
            </a:r>
            <a:r>
              <a:rPr lang="en-US" sz="1600" dirty="0">
                <a:solidFill>
                  <a:schemeClr val="bg1"/>
                </a:solidFill>
              </a:rPr>
              <a:t> les </a:t>
            </a:r>
            <a:r>
              <a:rPr lang="en-US" sz="1600" dirty="0" err="1">
                <a:solidFill>
                  <a:schemeClr val="bg1"/>
                </a:solidFill>
              </a:rPr>
              <a:t>domaines</a:t>
            </a:r>
            <a:r>
              <a:rPr lang="en-US" sz="1600" dirty="0">
                <a:solidFill>
                  <a:schemeClr val="bg1"/>
                </a:solidFill>
              </a:rPr>
              <a:t> de </a:t>
            </a:r>
            <a:r>
              <a:rPr lang="en-US" sz="1600" dirty="0" err="1">
                <a:solidFill>
                  <a:schemeClr val="bg1"/>
                </a:solidFill>
              </a:rPr>
              <a:t>chirurgie</a:t>
            </a:r>
            <a:endParaRPr lang="en-US" sz="1600" dirty="0">
              <a:solidFill>
                <a:schemeClr val="bg1"/>
              </a:solidFill>
            </a:endParaRPr>
          </a:p>
        </p:txBody>
      </p:sp>
      <p:sp>
        <p:nvSpPr>
          <p:cNvPr id="21" name="Text Placeholder 22"/>
          <p:cNvSpPr txBox="1">
            <a:spLocks/>
          </p:cNvSpPr>
          <p:nvPr/>
        </p:nvSpPr>
        <p:spPr>
          <a:xfrm>
            <a:off x="4379915" y="4431902"/>
            <a:ext cx="2932113" cy="649634"/>
          </a:xfrm>
          <a:prstGeom prst="rect">
            <a:avLst/>
          </a:prstGeom>
          <a:solidFill>
            <a:schemeClr val="accent4">
              <a:lumMod val="40000"/>
              <a:lumOff val="60000"/>
            </a:schemeClr>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err="1"/>
              <a:t>Chirurgie</a:t>
            </a:r>
            <a:r>
              <a:rPr lang="en-US" sz="2000" dirty="0"/>
              <a:t> </a:t>
            </a:r>
            <a:r>
              <a:rPr lang="en-US" sz="2000" dirty="0" err="1"/>
              <a:t>assistée</a:t>
            </a:r>
            <a:endParaRPr lang="en-US" sz="2000" dirty="0"/>
          </a:p>
        </p:txBody>
      </p:sp>
      <p:sp>
        <p:nvSpPr>
          <p:cNvPr id="4" name="Espace réservé du numéro de diapositive 3">
            <a:extLst>
              <a:ext uri="{FF2B5EF4-FFF2-40B4-BE49-F238E27FC236}">
                <a16:creationId xmlns:a16="http://schemas.microsoft.com/office/drawing/2014/main" id="{08F1D56B-6449-08DF-0AB5-DD4C8FB75C43}"/>
              </a:ext>
            </a:extLst>
          </p:cNvPr>
          <p:cNvSpPr>
            <a:spLocks noGrp="1"/>
          </p:cNvSpPr>
          <p:nvPr>
            <p:ph type="sldNum" sz="quarter" idx="12"/>
          </p:nvPr>
        </p:nvSpPr>
        <p:spPr/>
        <p:txBody>
          <a:bodyPr/>
          <a:lstStyle/>
          <a:p>
            <a:pPr>
              <a:defRPr/>
            </a:pPr>
            <a:fld id="{4C5DE8B1-A1E5-41CA-9CA2-51A47C3C8450}" type="slidenum">
              <a:rPr lang="fr-FR" altLang="fr-FR" smtClean="0"/>
              <a:pPr>
                <a:defRPr/>
              </a:pPr>
              <a:t>20</a:t>
            </a:fld>
            <a:endParaRPr lang="fr-FR" altLang="fr-FR"/>
          </a:p>
        </p:txBody>
      </p:sp>
    </p:spTree>
    <p:extLst>
      <p:ext uri="{BB962C8B-B14F-4D97-AF65-F5344CB8AC3E}">
        <p14:creationId xmlns:p14="http://schemas.microsoft.com/office/powerpoint/2010/main" val="1675985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ZoneTexte 6"/>
          <p:cNvSpPr txBox="1">
            <a:spLocks noChangeArrowheads="1"/>
          </p:cNvSpPr>
          <p:nvPr/>
        </p:nvSpPr>
        <p:spPr bwMode="auto">
          <a:xfrm>
            <a:off x="191344" y="220795"/>
            <a:ext cx="82073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fr-FR" altLang="fr-FR" cap="all" dirty="0">
                <a:blipFill>
                  <a:blip r:embed="rId2"/>
                  <a:tile tx="6350" ty="-127000" sx="65000" sy="64000" flip="none" algn="tl"/>
                </a:blipFill>
                <a:latin typeface="Rockwell Condensed" panose="02060603050405020104"/>
                <a:ea typeface="+mj-ea"/>
                <a:cs typeface="+mj-cs"/>
              </a:rPr>
              <a:t>IA ou </a:t>
            </a:r>
            <a:r>
              <a:rPr lang="fr-FR" altLang="fr-FR" cap="all" dirty="0" err="1">
                <a:blipFill>
                  <a:blip r:embed="rId2"/>
                  <a:tile tx="6350" ty="-127000" sx="65000" sy="64000" flip="none" algn="tl"/>
                </a:blipFill>
                <a:latin typeface="Rockwell Condensed" panose="02060603050405020104"/>
                <a:ea typeface="+mj-ea"/>
                <a:cs typeface="+mj-cs"/>
              </a:rPr>
              <a:t>early</a:t>
            </a:r>
            <a:r>
              <a:rPr lang="fr-FR" altLang="fr-FR" cap="all" dirty="0">
                <a:blipFill>
                  <a:blip r:embed="rId2"/>
                  <a:tile tx="6350" ty="-127000" sx="65000" sy="64000" flip="none" algn="tl"/>
                </a:blipFill>
                <a:latin typeface="Rockwell Condensed" panose="02060603050405020104"/>
                <a:ea typeface="+mj-ea"/>
                <a:cs typeface="+mj-cs"/>
              </a:rPr>
              <a:t> warning scores (</a:t>
            </a:r>
            <a:r>
              <a:rPr lang="fr-FR" cap="all" dirty="0">
                <a:blipFill>
                  <a:blip r:embed="rId2"/>
                  <a:tile tx="6350" ty="-127000" sx="65000" sy="64000" flip="none" algn="tl"/>
                </a:blipFill>
                <a:latin typeface="Rockwell Condensed" panose="02060603050405020104"/>
                <a:ea typeface="+mj-ea"/>
                <a:cs typeface="+mj-cs"/>
              </a:rPr>
              <a:t>EWS)</a:t>
            </a:r>
            <a:r>
              <a:rPr lang="fr-FR" altLang="fr-FR" cap="all" dirty="0">
                <a:blipFill>
                  <a:blip r:embed="rId2"/>
                  <a:tile tx="6350" ty="-127000" sx="65000" sy="64000" flip="none" algn="tl"/>
                </a:blipFill>
                <a:latin typeface="Rockwell Condensed" panose="02060603050405020104"/>
                <a:ea typeface="+mj-ea"/>
                <a:cs typeface="+mj-cs"/>
              </a:rPr>
              <a:t> :</a:t>
            </a:r>
          </a:p>
          <a:p>
            <a:pPr eaLnBrk="1" hangingPunct="1">
              <a:spcBef>
                <a:spcPct val="0"/>
              </a:spcBef>
              <a:buNone/>
            </a:pPr>
            <a:r>
              <a:rPr lang="fr-FR" altLang="fr-FR" cap="all" dirty="0">
                <a:blipFill>
                  <a:blip r:embed="rId2"/>
                  <a:tile tx="6350" ty="-127000" sx="65000" sy="64000" flip="none" algn="tl"/>
                </a:blipFill>
                <a:latin typeface="Rockwell Condensed" panose="02060603050405020104"/>
                <a:ea typeface="+mj-ea"/>
                <a:cs typeface="+mj-cs"/>
              </a:rPr>
              <a:t>Exemple de Domaines d’application en Réanimation</a:t>
            </a:r>
          </a:p>
        </p:txBody>
      </p:sp>
      <p:grpSp>
        <p:nvGrpSpPr>
          <p:cNvPr id="4" name="Groupe 3">
            <a:extLst>
              <a:ext uri="{FF2B5EF4-FFF2-40B4-BE49-F238E27FC236}">
                <a16:creationId xmlns:a16="http://schemas.microsoft.com/office/drawing/2014/main" id="{1ADC2878-4111-388C-99B2-C60CFD6ABA58}"/>
              </a:ext>
            </a:extLst>
          </p:cNvPr>
          <p:cNvGrpSpPr/>
          <p:nvPr/>
        </p:nvGrpSpPr>
        <p:grpSpPr>
          <a:xfrm>
            <a:off x="8548529" y="3861049"/>
            <a:ext cx="2995796" cy="2407482"/>
            <a:chOff x="9335537" y="3727480"/>
            <a:chExt cx="2332037" cy="2047578"/>
          </a:xfrm>
        </p:grpSpPr>
        <p:sp>
          <p:nvSpPr>
            <p:cNvPr id="16" name="Text Placeholder 36"/>
            <p:cNvSpPr txBox="1">
              <a:spLocks/>
            </p:cNvSpPr>
            <p:nvPr/>
          </p:nvSpPr>
          <p:spPr>
            <a:xfrm>
              <a:off x="9336360" y="4180611"/>
              <a:ext cx="2331214" cy="1594447"/>
            </a:xfrm>
            <a:prstGeom prst="rect">
              <a:avLst/>
            </a:prstGeom>
            <a:solidFill>
              <a:schemeClr val="accent5">
                <a:lumMod val="50000"/>
              </a:schemeClr>
            </a:solidFill>
            <a:ln>
              <a:solidFill>
                <a:schemeClr val="accent5">
                  <a:lumMod val="50000"/>
                </a:schemeClr>
              </a:solidFill>
            </a:ln>
          </p:spPr>
          <p:txBody>
            <a:bodyPr tIns="365760" anchor="b"/>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1800" dirty="0">
                  <a:solidFill>
                    <a:schemeClr val="bg1"/>
                  </a:solidFill>
                </a:rPr>
                <a:t>Sepsis </a:t>
              </a:r>
              <a:r>
                <a:rPr lang="en-US" sz="1800" dirty="0" err="1">
                  <a:solidFill>
                    <a:schemeClr val="bg1"/>
                  </a:solidFill>
                </a:rPr>
                <a:t>remplissage</a:t>
              </a:r>
              <a:r>
                <a:rPr lang="en-US" sz="1800" dirty="0">
                  <a:solidFill>
                    <a:schemeClr val="bg1"/>
                  </a:solidFill>
                </a:rPr>
                <a:t>/</a:t>
              </a:r>
              <a:r>
                <a:rPr lang="en-US" sz="1800" dirty="0" err="1">
                  <a:solidFill>
                    <a:schemeClr val="bg1"/>
                  </a:solidFill>
                </a:rPr>
                <a:t>Nad</a:t>
              </a:r>
              <a:endParaRPr lang="en-US" sz="1800" dirty="0">
                <a:solidFill>
                  <a:schemeClr val="bg1"/>
                </a:solidFill>
              </a:endParaRPr>
            </a:p>
            <a:p>
              <a:pPr>
                <a:defRPr/>
              </a:pPr>
              <a:r>
                <a:rPr lang="en-US" sz="1800" dirty="0" err="1">
                  <a:solidFill>
                    <a:schemeClr val="bg1"/>
                  </a:solidFill>
                </a:rPr>
                <a:t>ATBthérapie</a:t>
              </a:r>
              <a:endParaRPr lang="en-US" sz="1800" dirty="0">
                <a:solidFill>
                  <a:schemeClr val="bg1"/>
                </a:solidFill>
              </a:endParaRPr>
            </a:p>
            <a:p>
              <a:pPr>
                <a:defRPr/>
              </a:pPr>
              <a:r>
                <a:rPr lang="en-US" sz="1800" dirty="0" err="1">
                  <a:solidFill>
                    <a:schemeClr val="bg1"/>
                  </a:solidFill>
                </a:rPr>
                <a:t>Optimisation</a:t>
              </a:r>
              <a:r>
                <a:rPr lang="en-US" sz="1800" dirty="0">
                  <a:solidFill>
                    <a:schemeClr val="bg1"/>
                  </a:solidFill>
                </a:rPr>
                <a:t> VM</a:t>
              </a:r>
            </a:p>
            <a:p>
              <a:pPr>
                <a:defRPr/>
              </a:pPr>
              <a:r>
                <a:rPr lang="en-US" sz="1800" dirty="0">
                  <a:solidFill>
                    <a:schemeClr val="bg1"/>
                  </a:solidFill>
                </a:rPr>
                <a:t>Indication, </a:t>
              </a:r>
              <a:r>
                <a:rPr lang="en-US" sz="1800" dirty="0" err="1">
                  <a:solidFill>
                    <a:schemeClr val="bg1"/>
                  </a:solidFill>
                </a:rPr>
                <a:t>réglage</a:t>
              </a:r>
              <a:r>
                <a:rPr lang="en-US" sz="1800" dirty="0">
                  <a:solidFill>
                    <a:schemeClr val="bg1"/>
                  </a:solidFill>
                </a:rPr>
                <a:t> EER</a:t>
              </a:r>
            </a:p>
          </p:txBody>
        </p:sp>
        <p:sp>
          <p:nvSpPr>
            <p:cNvPr id="17" name="Text Placeholder 22"/>
            <p:cNvSpPr txBox="1">
              <a:spLocks/>
            </p:cNvSpPr>
            <p:nvPr/>
          </p:nvSpPr>
          <p:spPr>
            <a:xfrm>
              <a:off x="9335537" y="3727480"/>
              <a:ext cx="2332037" cy="461963"/>
            </a:xfrm>
            <a:prstGeom prst="rect">
              <a:avLst/>
            </a:prstGeom>
            <a:solidFill>
              <a:schemeClr val="accent5">
                <a:lumMod val="40000"/>
                <a:lumOff val="60000"/>
              </a:schemeClr>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err="1"/>
                <a:t>Traiter</a:t>
              </a:r>
              <a:endParaRPr lang="en-US" sz="2000" dirty="0"/>
            </a:p>
          </p:txBody>
        </p:sp>
      </p:grpSp>
      <p:grpSp>
        <p:nvGrpSpPr>
          <p:cNvPr id="2" name="Groupe 1">
            <a:extLst>
              <a:ext uri="{FF2B5EF4-FFF2-40B4-BE49-F238E27FC236}">
                <a16:creationId xmlns:a16="http://schemas.microsoft.com/office/drawing/2014/main" id="{6D336A3F-C935-4C0B-1FCA-2C9C4E6232F1}"/>
              </a:ext>
            </a:extLst>
          </p:cNvPr>
          <p:cNvGrpSpPr/>
          <p:nvPr/>
        </p:nvGrpSpPr>
        <p:grpSpPr>
          <a:xfrm>
            <a:off x="14529" y="1916832"/>
            <a:ext cx="2880320" cy="2750181"/>
            <a:chOff x="467520" y="1551431"/>
            <a:chExt cx="2332038" cy="2284412"/>
          </a:xfrm>
        </p:grpSpPr>
        <p:sp>
          <p:nvSpPr>
            <p:cNvPr id="18" name="Text Placeholder 36"/>
            <p:cNvSpPr txBox="1">
              <a:spLocks/>
            </p:cNvSpPr>
            <p:nvPr/>
          </p:nvSpPr>
          <p:spPr>
            <a:xfrm>
              <a:off x="467520" y="2013393"/>
              <a:ext cx="2332038" cy="1822450"/>
            </a:xfrm>
            <a:prstGeom prst="rect">
              <a:avLst/>
            </a:prstGeom>
            <a:solidFill>
              <a:schemeClr val="bg2">
                <a:lumMod val="25000"/>
              </a:schemeClr>
            </a:solidFill>
          </p:spPr>
          <p:txBody>
            <a:bodyPr tIns="365760" anchor="b"/>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endParaRPr lang="en-US" sz="1800" dirty="0">
                <a:solidFill>
                  <a:schemeClr val="bg1"/>
                </a:solidFill>
              </a:endParaRPr>
            </a:p>
            <a:p>
              <a:pPr>
                <a:defRPr/>
              </a:pPr>
              <a:endParaRPr lang="en-US" sz="1800" dirty="0">
                <a:solidFill>
                  <a:schemeClr val="bg1"/>
                </a:solidFill>
              </a:endParaRPr>
            </a:p>
            <a:p>
              <a:pPr>
                <a:defRPr/>
              </a:pPr>
              <a:r>
                <a:rPr lang="fr-FR" sz="1800" dirty="0">
                  <a:solidFill>
                    <a:schemeClr val="bg1"/>
                  </a:solidFill>
                </a:rPr>
                <a:t>informer les soignants lorsque des signes précoces de détérioration sont détectés</a:t>
              </a:r>
              <a:endParaRPr lang="en-US" sz="1800" dirty="0">
                <a:solidFill>
                  <a:schemeClr val="bg1"/>
                </a:solidFill>
              </a:endParaRPr>
            </a:p>
            <a:p>
              <a:pPr lvl="1">
                <a:defRPr/>
              </a:pPr>
              <a:r>
                <a:rPr lang="en-US" sz="1800" dirty="0">
                  <a:solidFill>
                    <a:schemeClr val="bg1"/>
                  </a:solidFill>
                </a:rPr>
                <a:t>sepsis</a:t>
              </a:r>
            </a:p>
            <a:p>
              <a:pPr lvl="1">
                <a:defRPr/>
              </a:pPr>
              <a:r>
                <a:rPr lang="en-US" sz="1800" dirty="0" err="1">
                  <a:solidFill>
                    <a:schemeClr val="bg1"/>
                  </a:solidFill>
                </a:rPr>
                <a:t>hypoTension</a:t>
              </a:r>
              <a:endParaRPr lang="en-US" sz="1800" dirty="0">
                <a:solidFill>
                  <a:schemeClr val="bg1"/>
                </a:solidFill>
              </a:endParaRPr>
            </a:p>
          </p:txBody>
        </p:sp>
        <p:sp>
          <p:nvSpPr>
            <p:cNvPr id="19" name="Text Placeholder 22"/>
            <p:cNvSpPr txBox="1">
              <a:spLocks/>
            </p:cNvSpPr>
            <p:nvPr/>
          </p:nvSpPr>
          <p:spPr>
            <a:xfrm>
              <a:off x="467520" y="1551431"/>
              <a:ext cx="2332038" cy="461962"/>
            </a:xfrm>
            <a:prstGeom prst="rect">
              <a:avLst/>
            </a:prstGeom>
            <a:solidFill>
              <a:schemeClr val="bg2">
                <a:lumMod val="75000"/>
              </a:schemeClr>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err="1"/>
                <a:t>Prédire</a:t>
              </a:r>
              <a:endParaRPr lang="en-US" sz="2000" dirty="0"/>
            </a:p>
          </p:txBody>
        </p:sp>
      </p:grpSp>
      <p:grpSp>
        <p:nvGrpSpPr>
          <p:cNvPr id="3" name="Groupe 2">
            <a:extLst>
              <a:ext uri="{FF2B5EF4-FFF2-40B4-BE49-F238E27FC236}">
                <a16:creationId xmlns:a16="http://schemas.microsoft.com/office/drawing/2014/main" id="{E08BEBDD-0CF5-6911-FA43-A7B24217894F}"/>
              </a:ext>
            </a:extLst>
          </p:cNvPr>
          <p:cNvGrpSpPr/>
          <p:nvPr/>
        </p:nvGrpSpPr>
        <p:grpSpPr>
          <a:xfrm>
            <a:off x="8548294" y="867926"/>
            <a:ext cx="2996030" cy="1966781"/>
            <a:chOff x="8012114" y="1185864"/>
            <a:chExt cx="2332037" cy="1939923"/>
          </a:xfrm>
        </p:grpSpPr>
        <p:sp>
          <p:nvSpPr>
            <p:cNvPr id="20" name="Text Placeholder 36"/>
            <p:cNvSpPr txBox="1">
              <a:spLocks/>
            </p:cNvSpPr>
            <p:nvPr/>
          </p:nvSpPr>
          <p:spPr>
            <a:xfrm>
              <a:off x="8012114" y="1630363"/>
              <a:ext cx="2332037" cy="1495424"/>
            </a:xfrm>
            <a:prstGeom prst="rect">
              <a:avLst/>
            </a:prstGeom>
            <a:solidFill>
              <a:schemeClr val="accent6">
                <a:lumMod val="75000"/>
              </a:schemeClr>
            </a:solidFill>
          </p:spPr>
          <p:txBody>
            <a:bodyPr tIns="365760" anchor="b"/>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1800" dirty="0" err="1">
                  <a:solidFill>
                    <a:schemeClr val="bg1"/>
                  </a:solidFill>
                </a:rPr>
                <a:t>Orienter</a:t>
              </a:r>
              <a:r>
                <a:rPr lang="en-US" sz="1800" dirty="0">
                  <a:solidFill>
                    <a:schemeClr val="bg1"/>
                  </a:solidFill>
                </a:rPr>
                <a:t> </a:t>
              </a:r>
              <a:r>
                <a:rPr lang="en-US" sz="1800" dirty="0" err="1">
                  <a:solidFill>
                    <a:schemeClr val="bg1"/>
                  </a:solidFill>
                </a:rPr>
                <a:t>vers</a:t>
              </a:r>
              <a:r>
                <a:rPr lang="en-US" sz="1800" dirty="0">
                  <a:solidFill>
                    <a:schemeClr val="bg1"/>
                  </a:solidFill>
                </a:rPr>
                <a:t> Diagnostic</a:t>
              </a:r>
            </a:p>
            <a:p>
              <a:pPr>
                <a:defRPr/>
              </a:pPr>
              <a:r>
                <a:rPr lang="en-US" sz="1800" dirty="0" err="1">
                  <a:solidFill>
                    <a:schemeClr val="bg1"/>
                  </a:solidFill>
                </a:rPr>
                <a:t>Suggérer</a:t>
              </a:r>
              <a:r>
                <a:rPr lang="en-US" sz="1800" dirty="0">
                  <a:solidFill>
                    <a:schemeClr val="bg1"/>
                  </a:solidFill>
                </a:rPr>
                <a:t> Examens</a:t>
              </a:r>
            </a:p>
            <a:p>
              <a:pPr>
                <a:defRPr/>
              </a:pPr>
              <a:r>
                <a:rPr lang="en-US" sz="1800" dirty="0" err="1">
                  <a:solidFill>
                    <a:schemeClr val="bg1"/>
                  </a:solidFill>
                </a:rPr>
                <a:t>Alerter</a:t>
              </a:r>
              <a:r>
                <a:rPr lang="en-US" sz="1800" dirty="0">
                  <a:solidFill>
                    <a:schemeClr val="bg1"/>
                  </a:solidFill>
                </a:rPr>
                <a:t> anomalies bio </a:t>
              </a:r>
              <a:r>
                <a:rPr lang="en-US" sz="1800" dirty="0" err="1">
                  <a:solidFill>
                    <a:schemeClr val="bg1"/>
                  </a:solidFill>
                </a:rPr>
                <a:t>si</a:t>
              </a:r>
              <a:r>
                <a:rPr lang="en-US" sz="1800" dirty="0">
                  <a:solidFill>
                    <a:schemeClr val="bg1"/>
                  </a:solidFill>
                </a:rPr>
                <a:t> </a:t>
              </a:r>
              <a:r>
                <a:rPr lang="en-US" sz="1800" dirty="0" err="1">
                  <a:solidFill>
                    <a:schemeClr val="bg1"/>
                  </a:solidFill>
                </a:rPr>
                <a:t>couplage</a:t>
              </a:r>
              <a:r>
                <a:rPr lang="en-US" sz="1800" dirty="0">
                  <a:solidFill>
                    <a:schemeClr val="bg1"/>
                  </a:solidFill>
                </a:rPr>
                <a:t> avec DPI</a:t>
              </a:r>
            </a:p>
          </p:txBody>
        </p:sp>
        <p:sp>
          <p:nvSpPr>
            <p:cNvPr id="21" name="Text Placeholder 22"/>
            <p:cNvSpPr txBox="1">
              <a:spLocks/>
            </p:cNvSpPr>
            <p:nvPr/>
          </p:nvSpPr>
          <p:spPr>
            <a:xfrm>
              <a:off x="8012114" y="1185864"/>
              <a:ext cx="2332037" cy="461962"/>
            </a:xfrm>
            <a:prstGeom prst="rect">
              <a:avLst/>
            </a:prstGeom>
            <a:solidFill>
              <a:schemeClr val="accent6">
                <a:lumMod val="40000"/>
                <a:lumOff val="60000"/>
              </a:schemeClr>
            </a:solidFill>
          </p:spPr>
          <p:txBody>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a:t>Diagnostic</a:t>
              </a:r>
            </a:p>
          </p:txBody>
        </p:sp>
      </p:grpSp>
      <p:pic>
        <p:nvPicPr>
          <p:cNvPr id="24" name="Image 23" descr="Une image contenant texte, mur, intérieur, ordinateur&#10;&#10;Description générée automatiquement">
            <a:extLst>
              <a:ext uri="{FF2B5EF4-FFF2-40B4-BE49-F238E27FC236}">
                <a16:creationId xmlns:a16="http://schemas.microsoft.com/office/drawing/2014/main" id="{33691D84-2412-99FF-8F2B-EF4B8F4E43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2280" y="1761055"/>
            <a:ext cx="5975457" cy="448159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5" name="Rectangle 24">
            <a:extLst>
              <a:ext uri="{FF2B5EF4-FFF2-40B4-BE49-F238E27FC236}">
                <a16:creationId xmlns:a16="http://schemas.microsoft.com/office/drawing/2014/main" id="{58CC9D10-8B7A-8FE4-38E4-D1A0B5CDADB6}"/>
              </a:ext>
            </a:extLst>
          </p:cNvPr>
          <p:cNvSpPr/>
          <p:nvPr/>
        </p:nvSpPr>
        <p:spPr>
          <a:xfrm>
            <a:off x="88588" y="2472983"/>
            <a:ext cx="2773128" cy="2194030"/>
          </a:xfrm>
          <a:prstGeom prst="rect">
            <a:avLst/>
          </a:prstGeom>
          <a:noFill/>
          <a:ln>
            <a:solidFill>
              <a:srgbClr val="FFFF00"/>
            </a:solidFill>
          </a:ln>
          <a:effectLst>
            <a:glow rad="228600">
              <a:srgbClr val="FFFF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Rectangle 25">
            <a:extLst>
              <a:ext uri="{FF2B5EF4-FFF2-40B4-BE49-F238E27FC236}">
                <a16:creationId xmlns:a16="http://schemas.microsoft.com/office/drawing/2014/main" id="{782995AB-8E26-8229-2D37-87835767F216}"/>
              </a:ext>
            </a:extLst>
          </p:cNvPr>
          <p:cNvSpPr/>
          <p:nvPr/>
        </p:nvSpPr>
        <p:spPr>
          <a:xfrm>
            <a:off x="8659745" y="1786937"/>
            <a:ext cx="2773128" cy="540173"/>
          </a:xfrm>
          <a:prstGeom prst="rect">
            <a:avLst/>
          </a:prstGeom>
          <a:noFill/>
          <a:ln>
            <a:solidFill>
              <a:srgbClr val="FFFF00"/>
            </a:solidFill>
          </a:ln>
          <a:effectLst>
            <a:glow rad="228600">
              <a:srgbClr val="FFFF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Espace réservé du numéro de diapositive 4">
            <a:extLst>
              <a:ext uri="{FF2B5EF4-FFF2-40B4-BE49-F238E27FC236}">
                <a16:creationId xmlns:a16="http://schemas.microsoft.com/office/drawing/2014/main" id="{DF46273B-60C6-502B-D285-7C039E9BAA10}"/>
              </a:ext>
            </a:extLst>
          </p:cNvPr>
          <p:cNvSpPr>
            <a:spLocks noGrp="1"/>
          </p:cNvSpPr>
          <p:nvPr>
            <p:ph type="sldNum" sz="quarter" idx="12"/>
          </p:nvPr>
        </p:nvSpPr>
        <p:spPr/>
        <p:txBody>
          <a:bodyPr/>
          <a:lstStyle/>
          <a:p>
            <a:pPr>
              <a:defRPr/>
            </a:pPr>
            <a:fld id="{4C5DE8B1-A1E5-41CA-9CA2-51A47C3C8450}" type="slidenum">
              <a:rPr lang="fr-FR" altLang="fr-FR" smtClean="0"/>
              <a:pPr>
                <a:defRPr/>
              </a:pPr>
              <a:t>21</a:t>
            </a:fld>
            <a:endParaRPr lang="fr-FR" altLang="fr-FR"/>
          </a:p>
        </p:txBody>
      </p:sp>
    </p:spTree>
    <p:extLst>
      <p:ext uri="{BB962C8B-B14F-4D97-AF65-F5344CB8AC3E}">
        <p14:creationId xmlns:p14="http://schemas.microsoft.com/office/powerpoint/2010/main" val="204366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B5B7B31-E44E-AB8A-CA52-DD35792C08D8}"/>
              </a:ext>
            </a:extLst>
          </p:cNvPr>
          <p:cNvSpPr>
            <a:spLocks noGrp="1"/>
          </p:cNvSpPr>
          <p:nvPr>
            <p:ph type="sldNum" sz="quarter" idx="12"/>
          </p:nvPr>
        </p:nvSpPr>
        <p:spPr/>
        <p:txBody>
          <a:bodyPr/>
          <a:lstStyle/>
          <a:p>
            <a:pPr>
              <a:defRPr/>
            </a:pPr>
            <a:fld id="{9D55AF50-1648-44F5-BB15-2268D22B28FD}" type="slidenum">
              <a:rPr lang="fr-FR" altLang="fr-FR" smtClean="0"/>
              <a:pPr>
                <a:defRPr/>
              </a:pPr>
              <a:t>22</a:t>
            </a:fld>
            <a:endParaRPr lang="fr-FR" altLang="fr-FR"/>
          </a:p>
        </p:txBody>
      </p:sp>
      <p:pic>
        <p:nvPicPr>
          <p:cNvPr id="3" name="Picture 7" descr="C:\Users\Laurent\Pictures\merci.png">
            <a:extLst>
              <a:ext uri="{FF2B5EF4-FFF2-40B4-BE49-F238E27FC236}">
                <a16:creationId xmlns:a16="http://schemas.microsoft.com/office/drawing/2014/main" id="{D1FC433E-419D-F114-677D-616EEB169C9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1267" y="990630"/>
            <a:ext cx="11029552" cy="5273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3586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ype de bois">
  <a:themeElements>
    <a:clrScheme name="Type de bois">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ype de bois">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ype de bois">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Type de bois</Template>
  <TotalTime>18696</TotalTime>
  <Words>2106</Words>
  <Application>Microsoft Macintosh PowerPoint</Application>
  <PresentationFormat>Grand écran</PresentationFormat>
  <Paragraphs>164</Paragraphs>
  <Slides>22</Slides>
  <Notes>6</Notes>
  <HiddenSlides>0</HiddenSlides>
  <MMClips>2</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22</vt:i4>
      </vt:variant>
    </vt:vector>
  </HeadingPairs>
  <TitlesOfParts>
    <vt:vector size="31" baseType="lpstr">
      <vt:lpstr>Arial</vt:lpstr>
      <vt:lpstr>Calibri</vt:lpstr>
      <vt:lpstr>Georgia</vt:lpstr>
      <vt:lpstr>NexusSans</vt:lpstr>
      <vt:lpstr>Rockwell</vt:lpstr>
      <vt:lpstr>Rockwell Condensed</vt:lpstr>
      <vt:lpstr>Symbol</vt:lpstr>
      <vt:lpstr>Wingdings</vt:lpstr>
      <vt:lpstr>Type de bois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ObjectifS:   Travailler Le concept de la « chambre silencieuse » POUR REDUIRE LES ALARMES</vt:lpstr>
      <vt:lpstr>Comment surveiller un patient en prenant en compte le concept de chambre silencieuse???</vt:lpstr>
      <vt:lpstr>Pour ce qui est des données issues du scope….</vt:lpstr>
      <vt:lpstr>Mais qu’en est-il pour tous les autres DM?</vt:lpstr>
      <vt:lpstr>Rapport de gestion TRSc Baxter Principales alarmes représentant la majorité de temps perdu</vt:lpstr>
      <vt:lpstr>Comment avons-nous remédié à cette problématique???</vt:lpstr>
      <vt:lpstr>Présentation PowerPoint</vt:lpstr>
      <vt:lpstr>PIEGES A EVITER…..</vt:lpstr>
      <vt:lpstr>Présentation PowerPoint</vt:lpstr>
      <vt:lpstr>Présentation PowerPoint</vt:lpstr>
      <vt:lpstr>Comment REDUIRE « L’ALARM FATIGUE »????</vt:lpstr>
      <vt:lpstr>Présentation PowerPoint</vt:lpstr>
      <vt:lpstr>Présentation PowerPoint</vt:lpstr>
      <vt:lpstr>Présentation PowerPoint</vt:lpstr>
      <vt:lpstr>Présentation PowerPoint</vt:lpstr>
    </vt:vector>
  </TitlesOfParts>
  <Company>Centre Hospitalier Belfort Montbéliard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Gabarit de diaporama HNFC</dc:title>
  <dc:creator>GARNIER Delphine</dc:creator>
  <cp:lastModifiedBy>Guillaume Vettu</cp:lastModifiedBy>
  <cp:revision>182</cp:revision>
  <dcterms:created xsi:type="dcterms:W3CDTF">2014-11-04T13:09:13Z</dcterms:created>
  <dcterms:modified xsi:type="dcterms:W3CDTF">2022-06-27T16:22:40Z</dcterms:modified>
</cp:coreProperties>
</file>